
<file path=[Content_Types].xml><?xml version="1.0" encoding="utf-8"?>
<Types xmlns="http://schemas.openxmlformats.org/package/2006/content-types">
  <Default Extension="jpeg" ContentType="image/jpeg"/>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1.xml" ContentType="application/vnd.openxmlformats-officedocument.presentationml.tags+xml"/>
  <Override PartName="/ppt/notesSlides/notesSlide18.xml" ContentType="application/vnd.openxmlformats-officedocument.presentationml.notesSlide+xml"/>
  <Override PartName="/ppt/tags/tag2.xml" ContentType="application/vnd.openxmlformats-officedocument.presentationml.tags+xml"/>
  <Override PartName="/ppt/notesSlides/notesSlide19.xml" ContentType="application/vnd.openxmlformats-officedocument.presentationml.notesSlide+xml"/>
  <Override PartName="/ppt/tags/tag3.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72" r:id="rId2"/>
    <p:sldMasterId id="2147483677" r:id="rId3"/>
  </p:sldMasterIdLst>
  <p:notesMasterIdLst>
    <p:notesMasterId r:id="rId26"/>
  </p:notesMasterIdLst>
  <p:sldIdLst>
    <p:sldId id="292" r:id="rId4"/>
    <p:sldId id="272" r:id="rId5"/>
    <p:sldId id="293" r:id="rId6"/>
    <p:sldId id="275" r:id="rId7"/>
    <p:sldId id="291" r:id="rId8"/>
    <p:sldId id="282" r:id="rId9"/>
    <p:sldId id="283" r:id="rId10"/>
    <p:sldId id="286" r:id="rId11"/>
    <p:sldId id="278" r:id="rId12"/>
    <p:sldId id="287" r:id="rId13"/>
    <p:sldId id="288" r:id="rId14"/>
    <p:sldId id="289" r:id="rId15"/>
    <p:sldId id="290" r:id="rId16"/>
    <p:sldId id="256" r:id="rId17"/>
    <p:sldId id="259" r:id="rId18"/>
    <p:sldId id="258" r:id="rId19"/>
    <p:sldId id="260" r:id="rId20"/>
    <p:sldId id="261" r:id="rId21"/>
    <p:sldId id="262" r:id="rId22"/>
    <p:sldId id="264" r:id="rId23"/>
    <p:sldId id="265" r:id="rId24"/>
    <p:sldId id="257"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030"/>
    <p:restoredTop sz="87473"/>
  </p:normalViewPr>
  <p:slideViewPr>
    <p:cSldViewPr snapToGrid="0">
      <p:cViewPr varScale="1">
        <p:scale>
          <a:sx n="122" d="100"/>
          <a:sy n="122" d="100"/>
        </p:scale>
        <p:origin x="782" y="82"/>
      </p:cViewPr>
      <p:guideLst/>
    </p:cSldViewPr>
  </p:slideViewPr>
  <p:notesTextViewPr>
    <p:cViewPr>
      <p:scale>
        <a:sx n="125" d="100"/>
        <a:sy n="125"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notesMaster" Target="notesMasters/notesMaster1.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viewProps" Target="viewProps.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B5D8675-A6B5-5A4E-AB4E-7F81FAF84DB1}" type="datetimeFigureOut">
              <a:rPr lang="en-US" smtClean="0"/>
              <a:t>6/23/2023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BC2516D-52CB-2245-88A8-13E4FC887499}" type="slidenum">
              <a:rPr lang="en-US" smtClean="0"/>
              <a:t>‹#›</a:t>
            </a:fld>
            <a:endParaRPr lang="en-US"/>
          </a:p>
        </p:txBody>
      </p:sp>
    </p:spTree>
    <p:extLst>
      <p:ext uri="{BB962C8B-B14F-4D97-AF65-F5344CB8AC3E}">
        <p14:creationId xmlns:p14="http://schemas.microsoft.com/office/powerpoint/2010/main" val="3839844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presentation is in support of the term paper towards a master’s degree in Applied Artificial Intelligence at the </a:t>
            </a:r>
            <a:r>
              <a:rPr lang="en-US" sz="1200" dirty="0" err="1">
                <a:solidFill>
                  <a:srgbClr val="000000"/>
                </a:solidFill>
                <a:effectLst/>
                <a:latin typeface="Times New Roman" panose="02020603050405020304" pitchFamily="18" charset="0"/>
                <a:ea typeface="Calibri" panose="020F0502020204030204" pitchFamily="34" charset="0"/>
              </a:rPr>
              <a:t>Shiley</a:t>
            </a:r>
            <a:r>
              <a:rPr lang="en-US" sz="1200" dirty="0">
                <a:solidFill>
                  <a:srgbClr val="000000"/>
                </a:solidFill>
                <a:effectLst/>
                <a:latin typeface="Times New Roman" panose="02020603050405020304" pitchFamily="18" charset="0"/>
                <a:ea typeface="Calibri" panose="020F0502020204030204" pitchFamily="34" charset="0"/>
              </a:rPr>
              <a:t>-Marcos School of Engineering, University of San Diego studying under Dr. Ebrahim </a:t>
            </a:r>
            <a:r>
              <a:rPr lang="en-US" sz="1200" dirty="0" err="1">
                <a:solidFill>
                  <a:srgbClr val="000000"/>
                </a:solidFill>
                <a:effectLst/>
                <a:latin typeface="Times New Roman" panose="02020603050405020304" pitchFamily="18" charset="0"/>
                <a:ea typeface="Calibri" panose="020F0502020204030204" pitchFamily="34" charset="0"/>
              </a:rPr>
              <a:t>Tarshizi</a:t>
            </a:r>
            <a:r>
              <a:rPr lang="en-US" sz="1200" dirty="0">
                <a:solidFill>
                  <a:srgbClr val="000000"/>
                </a:solidFill>
                <a:effectLst/>
                <a:latin typeface="Times New Roman" panose="02020603050405020304" pitchFamily="18" charset="0"/>
                <a:ea typeface="Calibri" panose="020F0502020204030204" pitchFamily="34" charset="0"/>
              </a:rPr>
              <a:t>.</a:t>
            </a:r>
            <a:br>
              <a:rPr lang="en-US" sz="1200" dirty="0">
                <a:solidFill>
                  <a:srgbClr val="000000"/>
                </a:solidFill>
                <a:effectLst/>
                <a:latin typeface="Times New Roman" panose="02020603050405020304" pitchFamily="18" charset="0"/>
                <a:ea typeface="Calibri" panose="020F0502020204030204" pitchFamily="34" charset="0"/>
              </a:rPr>
            </a:br>
            <a:r>
              <a:rPr lang="en-US" sz="1200" dirty="0">
                <a:solidFill>
                  <a:srgbClr val="000000"/>
                </a:solidFill>
                <a:effectLst/>
                <a:latin typeface="Times New Roman" panose="02020603050405020304" pitchFamily="18" charset="0"/>
                <a:ea typeface="Calibri" panose="020F0502020204030204" pitchFamily="34" charset="0"/>
              </a:rPr>
              <a:t>The team comprises of three students – Gary Takahashi, Akram Mahmoud, and my self, Daniel Ackermann.</a:t>
            </a:r>
            <a:br>
              <a:rPr lang="en-US" sz="1200" dirty="0">
                <a:solidFill>
                  <a:srgbClr val="000000"/>
                </a:solidFill>
                <a:effectLst/>
                <a:latin typeface="Times New Roman" panose="02020603050405020304" pitchFamily="18" charset="0"/>
                <a:ea typeface="Calibri" panose="020F0502020204030204" pitchFamily="34" charset="0"/>
              </a:rPr>
            </a:br>
            <a:r>
              <a:rPr lang="en-US" sz="1200" dirty="0">
                <a:solidFill>
                  <a:srgbClr val="000000"/>
                </a:solidFill>
                <a:effectLst/>
                <a:latin typeface="Times New Roman" panose="02020603050405020304" pitchFamily="18" charset="0"/>
                <a:ea typeface="Calibri" panose="020F0502020204030204" pitchFamily="34" charset="0"/>
              </a:rPr>
              <a:t>The title of the paper is</a:t>
            </a:r>
            <a:r>
              <a:rPr lang="en-US" sz="1200" b="0" dirty="0">
                <a:solidFill>
                  <a:srgbClr val="000000"/>
                </a:solidFill>
                <a:effectLst/>
                <a:latin typeface="Times New Roman" panose="02020603050405020304" pitchFamily="18" charset="0"/>
                <a:ea typeface="Calibri" panose="020F0502020204030204" pitchFamily="34" charset="0"/>
              </a:rPr>
              <a:t>, “</a:t>
            </a:r>
            <a:r>
              <a:rPr lang="en-US" sz="1800" b="0" kern="100" dirty="0">
                <a:ln>
                  <a:noFill/>
                </a:ln>
                <a:solidFill>
                  <a:srgbClr val="000000"/>
                </a:solidFill>
                <a:effectLst/>
                <a:uFill>
                  <a:solidFill>
                    <a:srgbClr val="000000"/>
                  </a:solidFill>
                </a:uFill>
                <a:latin typeface="Times New Roman" panose="02020603050405020304" pitchFamily="18" charset="0"/>
                <a:ea typeface="Arial Unicode MS"/>
                <a:cs typeface="Arial Unicode MS"/>
              </a:rPr>
              <a:t>Determining features predictive of short-term s</a:t>
            </a:r>
            <a:r>
              <a:rPr lang="en-US" sz="1800" b="0" kern="0" dirty="0">
                <a:ln>
                  <a:noFill/>
                </a:ln>
                <a:solidFill>
                  <a:srgbClr val="000000"/>
                </a:solidFill>
                <a:effectLst/>
                <a:uFill>
                  <a:solidFill>
                    <a:srgbClr val="000000"/>
                  </a:solidFill>
                </a:uFill>
                <a:latin typeface="Times New Roman" panose="02020603050405020304" pitchFamily="18" charset="0"/>
                <a:ea typeface="Arial Unicode MS"/>
                <a:cs typeface="Arial Unicode MS"/>
              </a:rPr>
              <a:t>tock market opening price</a:t>
            </a:r>
            <a:r>
              <a:rPr lang="en-US" sz="1200" b="0" dirty="0">
                <a:solidFill>
                  <a:srgbClr val="000000"/>
                </a:solidFill>
                <a:effectLst/>
                <a:latin typeface="Times New Roman" panose="02020603050405020304" pitchFamily="18" charset="0"/>
                <a:ea typeface="Calibri" panose="020F0502020204030204" pitchFamily="34" charset="0"/>
              </a:rPr>
              <a:t>” where we looked at indicators to ascertain whether there are features that may indicate stock price changes for the next period.</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E4D8C71-2C72-4314-A957-A2CBF78C184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441563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Slide Image Placeholder 1">
            <a:extLst>
              <a:ext uri="{FF2B5EF4-FFF2-40B4-BE49-F238E27FC236}">
                <a16:creationId xmlns:a16="http://schemas.microsoft.com/office/drawing/2014/main" id="{8CB09269-97F7-F3B3-3101-D10D32A628BD}"/>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Notes Placeholder 2">
            <a:extLst>
              <a:ext uri="{FF2B5EF4-FFF2-40B4-BE49-F238E27FC236}">
                <a16:creationId xmlns:a16="http://schemas.microsoft.com/office/drawing/2014/main" id="{DB97E652-BCE3-F219-9AAD-ED26E987174C}"/>
              </a:ext>
            </a:extLst>
          </p:cNvPr>
          <p:cNvSpPr>
            <a:spLocks noGrp="1"/>
          </p:cNvSpPr>
          <p:nvPr>
            <p:ph type="body" idx="1"/>
          </p:nvPr>
        </p:nvSpPr>
        <p:spPr/>
        <p:txBody>
          <a:bodyPr/>
          <a:lstStyle/>
          <a:p>
            <a:pPr fontAlgn="auto">
              <a:spcBef>
                <a:spcPts val="0"/>
              </a:spcBef>
              <a:spcAft>
                <a:spcPts val="0"/>
              </a:spcAft>
              <a:defRPr/>
            </a:pPr>
            <a:r>
              <a:rPr lang="en-US" dirty="0">
                <a:solidFill>
                  <a:srgbClr val="FFFF00"/>
                </a:solidFill>
                <a:highlight>
                  <a:srgbClr val="FFFF00"/>
                </a:highlight>
                <a:latin typeface="Times New Roman" panose="02020603050405020304" pitchFamily="18" charset="0"/>
                <a:ea typeface="Calibri" panose="020F0502020204030204" pitchFamily="34" charset="0"/>
              </a:rPr>
              <a:t>We thought of doing a simple linear analysis of the data but saw that the individual stock price graph over a month time period was irregular, not lending itself to linear analysis</a:t>
            </a:r>
            <a:r>
              <a:rPr lang="en-US" dirty="0">
                <a:solidFill>
                  <a:srgbClr val="000000"/>
                </a:solidFill>
                <a:highlight>
                  <a:srgbClr val="FFFF00"/>
                </a:highlight>
                <a:latin typeface="Times New Roman" panose="02020603050405020304" pitchFamily="18" charset="0"/>
                <a:ea typeface="Calibri" panose="020F0502020204030204" pitchFamily="34" charset="0"/>
              </a:rPr>
              <a:t>. </a:t>
            </a:r>
            <a:r>
              <a:rPr lang="en-US" dirty="0">
                <a:solidFill>
                  <a:srgbClr val="000000"/>
                </a:solidFill>
                <a:latin typeface="Times New Roman" panose="02020603050405020304" pitchFamily="18" charset="0"/>
                <a:ea typeface="Calibri" panose="020F0502020204030204" pitchFamily="34" charset="0"/>
              </a:rPr>
              <a:t>We looked at the weekly distribution of the stock prices, ask-bid distributions, high-low prices, and candlestick charts showed that there was no hope of getting a normal distributions around open, high, low and closing prices.</a:t>
            </a:r>
          </a:p>
          <a:p>
            <a:pPr fontAlgn="auto">
              <a:spcBef>
                <a:spcPts val="0"/>
              </a:spcBef>
              <a:spcAft>
                <a:spcPts val="0"/>
              </a:spcAft>
              <a:defRPr/>
            </a:pPr>
            <a:endParaRPr lang="en-US" dirty="0">
              <a:solidFill>
                <a:srgbClr val="000000"/>
              </a:solidFill>
              <a:latin typeface="Times New Roman" panose="02020603050405020304" pitchFamily="18" charset="0"/>
              <a:ea typeface="Calibri" panose="020F0502020204030204" pitchFamily="34" charset="0"/>
            </a:endParaRPr>
          </a:p>
          <a:p>
            <a:pPr fontAlgn="auto">
              <a:spcBef>
                <a:spcPts val="0"/>
              </a:spcBef>
              <a:spcAft>
                <a:spcPts val="0"/>
              </a:spcAft>
              <a:defRPr/>
            </a:pPr>
            <a:r>
              <a:rPr lang="en-US" dirty="0">
                <a:solidFill>
                  <a:srgbClr val="D1D5DB"/>
                </a:solidFill>
                <a:latin typeface="Söhne"/>
              </a:rPr>
              <a:t>Given the time-sequenced nature of the data, we explored machine learning approaches using time-sequence analysis algorithms such as time-sequenced regression and ARIMA models. </a:t>
            </a:r>
          </a:p>
          <a:p>
            <a:pPr fontAlgn="auto">
              <a:spcBef>
                <a:spcPts val="0"/>
              </a:spcBef>
              <a:spcAft>
                <a:spcPts val="0"/>
              </a:spcAft>
              <a:defRPr/>
            </a:pPr>
            <a:r>
              <a:rPr lang="en-US" dirty="0">
                <a:solidFill>
                  <a:srgbClr val="D1D5DB"/>
                </a:solidFill>
                <a:latin typeface="Söhne"/>
              </a:rPr>
              <a:t>We found the moving average model to be particularly useful due to its straightforward concepts and low computational demands.</a:t>
            </a:r>
            <a:endParaRPr lang="en-US" dirty="0">
              <a:solidFill>
                <a:srgbClr val="000000"/>
              </a:solidFill>
              <a:latin typeface="Times New Roman" panose="02020603050405020304" pitchFamily="18" charset="0"/>
              <a:ea typeface="Calibri" panose="020F0502020204030204" pitchFamily="34" charset="0"/>
            </a:endParaRPr>
          </a:p>
          <a:p>
            <a:pPr fontAlgn="auto">
              <a:spcBef>
                <a:spcPts val="0"/>
              </a:spcBef>
              <a:spcAft>
                <a:spcPts val="0"/>
              </a:spcAft>
              <a:defRPr/>
            </a:pPr>
            <a:endParaRPr lang="en-US" dirty="0"/>
          </a:p>
          <a:p>
            <a:pPr fontAlgn="auto">
              <a:spcBef>
                <a:spcPts val="0"/>
              </a:spcBef>
              <a:spcAft>
                <a:spcPts val="0"/>
              </a:spcAft>
              <a:defRPr/>
            </a:pPr>
            <a:endParaRPr lang="en-US" dirty="0"/>
          </a:p>
        </p:txBody>
      </p:sp>
      <p:sp>
        <p:nvSpPr>
          <p:cNvPr id="10244" name="Slide Number Placeholder 3">
            <a:extLst>
              <a:ext uri="{FF2B5EF4-FFF2-40B4-BE49-F238E27FC236}">
                <a16:creationId xmlns:a16="http://schemas.microsoft.com/office/drawing/2014/main" id="{A59BA0C6-18F4-7DBF-98FF-6D50B82D98A8}"/>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A8CFAB3D-EB21-4C3D-81F4-E4C0BA2E0E28}" type="slidenum">
              <a:rPr kumimoji="0" lang="en-US" alt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10</a:t>
            </a:fld>
            <a:endParaRPr kumimoji="0" lang="en-US" alt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Slide Image Placeholder 1">
            <a:extLst>
              <a:ext uri="{FF2B5EF4-FFF2-40B4-BE49-F238E27FC236}">
                <a16:creationId xmlns:a16="http://schemas.microsoft.com/office/drawing/2014/main" id="{05F73217-A999-7414-62BA-37A34F0160D1}"/>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291" name="Notes Placeholder 2">
            <a:extLst>
              <a:ext uri="{FF2B5EF4-FFF2-40B4-BE49-F238E27FC236}">
                <a16:creationId xmlns:a16="http://schemas.microsoft.com/office/drawing/2014/main" id="{CA8B8C24-2CAE-8AD0-7138-D534973423AE}"/>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solidFill>
                  <a:srgbClr val="D1D5DB"/>
                </a:solidFill>
                <a:latin typeface="Söhne"/>
              </a:rPr>
              <a:t>To illustrate, let's consider a 4-week moving average line plotted on a candlestick chart for the company Boeing. We aimed to determine which moving average parameters of the data are most closely associated with the next week's opening price. We initially considered using Keras/Tensorflow for analysis, but due to dataset size restrictions, we turned to Microsoft Excel's moving average functionality instead.</a:t>
            </a:r>
          </a:p>
          <a:p>
            <a:pPr>
              <a:spcBef>
                <a:spcPct val="0"/>
              </a:spcBef>
            </a:pPr>
            <a:endParaRPr lang="en-US" altLang="en-US">
              <a:solidFill>
                <a:srgbClr val="D1D5DB"/>
              </a:solidFill>
              <a:latin typeface="Söhne"/>
            </a:endParaRPr>
          </a:p>
          <a:p>
            <a:pPr>
              <a:spcBef>
                <a:spcPct val="0"/>
              </a:spcBef>
            </a:pPr>
            <a:endParaRPr lang="en-US" altLang="en-US"/>
          </a:p>
        </p:txBody>
      </p:sp>
      <p:sp>
        <p:nvSpPr>
          <p:cNvPr id="12292" name="Slide Number Placeholder 3">
            <a:extLst>
              <a:ext uri="{FF2B5EF4-FFF2-40B4-BE49-F238E27FC236}">
                <a16:creationId xmlns:a16="http://schemas.microsoft.com/office/drawing/2014/main" id="{23CF6BA9-A64E-C529-33B2-28D5FB82E019}"/>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E81CB2B-8C01-4281-8310-4F041447E6B6}" type="slidenum">
              <a:rPr kumimoji="0" lang="en-US" alt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11</a:t>
            </a:fld>
            <a:endParaRPr kumimoji="0" lang="en-US" alt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Slide Image Placeholder 1">
            <a:extLst>
              <a:ext uri="{FF2B5EF4-FFF2-40B4-BE49-F238E27FC236}">
                <a16:creationId xmlns:a16="http://schemas.microsoft.com/office/drawing/2014/main" id="{27F96A74-7CD8-F169-8FBC-15D38EF53482}"/>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339" name="Notes Placeholder 2">
            <a:extLst>
              <a:ext uri="{FF2B5EF4-FFF2-40B4-BE49-F238E27FC236}">
                <a16:creationId xmlns:a16="http://schemas.microsoft.com/office/drawing/2014/main" id="{38BA02A1-4E93-BBF1-7FB8-74262BA16A27}"/>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dirty="0">
                <a:solidFill>
                  <a:srgbClr val="D1D5DB"/>
                </a:solidFill>
                <a:latin typeface="Söhne"/>
              </a:rPr>
              <a:t>Microsoft Excel, a spreadsheet software app by Microsoft Corp, offers a comprehensive set of statistical tools, including the ability to calculate moving averages. Our approach was to average the last 4 data points, achieving an optimal balance between under and over-smoothing.</a:t>
            </a:r>
          </a:p>
          <a:p>
            <a:pPr>
              <a:spcBef>
                <a:spcPct val="0"/>
              </a:spcBef>
            </a:pPr>
            <a:endParaRPr lang="en-US" altLang="en-US" dirty="0">
              <a:solidFill>
                <a:srgbClr val="D1D5DB"/>
              </a:solidFill>
              <a:latin typeface="Söhne"/>
            </a:endParaRPr>
          </a:p>
          <a:p>
            <a:pPr>
              <a:spcBef>
                <a:spcPct val="0"/>
              </a:spcBef>
            </a:pPr>
            <a:r>
              <a:rPr lang="en-US" altLang="en-US" dirty="0">
                <a:solidFill>
                  <a:srgbClr val="1D1C1D"/>
                </a:solidFill>
                <a:latin typeface="Slack-Lato"/>
              </a:rPr>
              <a:t>Excel does not offer ordinary least squares analysis and we turned to Python and the </a:t>
            </a:r>
            <a:r>
              <a:rPr lang="en-US" altLang="en-US" dirty="0" err="1">
                <a:solidFill>
                  <a:srgbClr val="1D1C1D"/>
                </a:solidFill>
                <a:latin typeface="Slack-Lato"/>
              </a:rPr>
              <a:t>statsmodel</a:t>
            </a:r>
            <a:r>
              <a:rPr lang="en-US" altLang="en-US" dirty="0">
                <a:solidFill>
                  <a:srgbClr val="1D1C1D"/>
                </a:solidFill>
                <a:latin typeface="Slack-Lato"/>
              </a:rPr>
              <a:t> library to further analyze the data.</a:t>
            </a:r>
            <a:endParaRPr lang="en-US" altLang="en-US" dirty="0"/>
          </a:p>
          <a:p>
            <a:pPr>
              <a:spcBef>
                <a:spcPct val="0"/>
              </a:spcBef>
            </a:pPr>
            <a:endParaRPr lang="en-US" altLang="en-US" dirty="0">
              <a:solidFill>
                <a:srgbClr val="D1D5DB"/>
              </a:solidFill>
              <a:latin typeface="Söhne"/>
            </a:endParaRPr>
          </a:p>
          <a:p>
            <a:pPr>
              <a:spcBef>
                <a:spcPct val="0"/>
              </a:spcBef>
            </a:pPr>
            <a:r>
              <a:rPr lang="en-US" altLang="en-US" dirty="0">
                <a:solidFill>
                  <a:srgbClr val="D1D5DB"/>
                </a:solidFill>
                <a:latin typeface="Söhne"/>
              </a:rPr>
              <a:t>For regression analysis, we used the </a:t>
            </a:r>
            <a:r>
              <a:rPr lang="en-US" altLang="en-US" dirty="0" err="1">
                <a:solidFill>
                  <a:srgbClr val="D1D5DB"/>
                </a:solidFill>
                <a:latin typeface="Söhne"/>
              </a:rPr>
              <a:t>statsmodels</a:t>
            </a:r>
            <a:r>
              <a:rPr lang="en-US" altLang="en-US" dirty="0">
                <a:solidFill>
                  <a:srgbClr val="D1D5DB"/>
                </a:solidFill>
                <a:latin typeface="Söhne"/>
              </a:rPr>
              <a:t> library in a </a:t>
            </a:r>
            <a:r>
              <a:rPr lang="en-US" altLang="en-US" dirty="0" err="1">
                <a:solidFill>
                  <a:srgbClr val="D1D5DB"/>
                </a:solidFill>
                <a:latin typeface="Söhne"/>
              </a:rPr>
              <a:t>Jupyter</a:t>
            </a:r>
            <a:r>
              <a:rPr lang="en-US" altLang="en-US" dirty="0">
                <a:solidFill>
                  <a:srgbClr val="D1D5DB"/>
                </a:solidFill>
                <a:latin typeface="Söhne"/>
              </a:rPr>
              <a:t> Lab environment, supplemented by Python, </a:t>
            </a:r>
            <a:r>
              <a:rPr lang="en-US" altLang="en-US" dirty="0" err="1">
                <a:solidFill>
                  <a:srgbClr val="D1D5DB"/>
                </a:solidFill>
                <a:latin typeface="Söhne"/>
              </a:rPr>
              <a:t>Numpy</a:t>
            </a:r>
            <a:r>
              <a:rPr lang="en-US" altLang="en-US" dirty="0">
                <a:solidFill>
                  <a:srgbClr val="D1D5DB"/>
                </a:solidFill>
                <a:latin typeface="Söhne"/>
              </a:rPr>
              <a:t>, Matplotlib, and Pandas. We pre-processed the data by removing rows with missing values and decided against normalizing the data points as it wouldn't impact the accuracy of moving average calculations.</a:t>
            </a:r>
          </a:p>
          <a:p>
            <a:pPr>
              <a:spcBef>
                <a:spcPct val="0"/>
              </a:spcBef>
            </a:pPr>
            <a:endParaRPr lang="en-US" altLang="en-US" dirty="0">
              <a:solidFill>
                <a:srgbClr val="D1D5DB"/>
              </a:solidFill>
              <a:latin typeface="Söhne"/>
            </a:endParaRPr>
          </a:p>
          <a:p>
            <a:pPr>
              <a:spcBef>
                <a:spcPct val="0"/>
              </a:spcBef>
            </a:pPr>
            <a:r>
              <a:rPr lang="en-US" altLang="en-US" dirty="0">
                <a:solidFill>
                  <a:srgbClr val="D1D5DB"/>
                </a:solidFill>
                <a:latin typeface="Söhne"/>
              </a:rPr>
              <a:t>Our ultimate goal was to predict the next week's prices by analyzing which feature was most closely associated with the following week’s opening prices, and which were least correlated. </a:t>
            </a:r>
          </a:p>
          <a:p>
            <a:pPr>
              <a:spcBef>
                <a:spcPct val="0"/>
              </a:spcBef>
            </a:pPr>
            <a:r>
              <a:rPr lang="en-US" altLang="en-US" dirty="0">
                <a:solidFill>
                  <a:srgbClr val="D1D5DB"/>
                </a:solidFill>
                <a:latin typeface="Söhne"/>
              </a:rPr>
              <a:t>We compared these predictions with the feature set of the final week using multilinear regression using Python code.</a:t>
            </a:r>
          </a:p>
          <a:p>
            <a:pPr>
              <a:spcBef>
                <a:spcPct val="0"/>
              </a:spcBef>
            </a:pPr>
            <a:endParaRPr lang="en-US" altLang="en-US" dirty="0"/>
          </a:p>
        </p:txBody>
      </p:sp>
      <p:sp>
        <p:nvSpPr>
          <p:cNvPr id="14340" name="Slide Number Placeholder 3">
            <a:extLst>
              <a:ext uri="{FF2B5EF4-FFF2-40B4-BE49-F238E27FC236}">
                <a16:creationId xmlns:a16="http://schemas.microsoft.com/office/drawing/2014/main" id="{2AAD03E4-3B11-0303-F725-56060819E804}"/>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8CC1706-D8F1-4205-AF0D-62A6F55E0CDA}" type="slidenum">
              <a:rPr kumimoji="0" lang="en-US" alt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12</a:t>
            </a:fld>
            <a:endParaRPr kumimoji="0" lang="en-US" alt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Image Placeholder 1">
            <a:extLst>
              <a:ext uri="{FF2B5EF4-FFF2-40B4-BE49-F238E27FC236}">
                <a16:creationId xmlns:a16="http://schemas.microsoft.com/office/drawing/2014/main" id="{4DACC48F-4C92-8EC1-8694-7D55834FC8B2}"/>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387" name="Notes Placeholder 2">
            <a:extLst>
              <a:ext uri="{FF2B5EF4-FFF2-40B4-BE49-F238E27FC236}">
                <a16:creationId xmlns:a16="http://schemas.microsoft.com/office/drawing/2014/main" id="{87EF8275-A688-9194-C825-AA60F9FFDEEF}"/>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solidFill>
                  <a:srgbClr val="1D1C1D"/>
                </a:solidFill>
                <a:latin typeface="Slack-Lato"/>
              </a:rPr>
              <a:t>In summary, </a:t>
            </a:r>
          </a:p>
          <a:p>
            <a:pPr>
              <a:spcBef>
                <a:spcPct val="0"/>
              </a:spcBef>
            </a:pPr>
            <a:endParaRPr lang="en-US" altLang="en-US">
              <a:solidFill>
                <a:srgbClr val="1D1C1D"/>
              </a:solidFill>
              <a:latin typeface="Slack-Lato"/>
            </a:endParaRPr>
          </a:p>
          <a:p>
            <a:pPr>
              <a:spcBef>
                <a:spcPct val="0"/>
              </a:spcBef>
            </a:pPr>
            <a:r>
              <a:rPr lang="en-US" altLang="en-US">
                <a:solidFill>
                  <a:srgbClr val="1D1C1D"/>
                </a:solidFill>
                <a:latin typeface="Slack-Lato"/>
              </a:rPr>
              <a:t>Using Excel and Python programs we evaluated each company separately calculating a 4-week moving average for each week. </a:t>
            </a:r>
          </a:p>
          <a:p>
            <a:pPr>
              <a:spcBef>
                <a:spcPct val="0"/>
              </a:spcBef>
            </a:pPr>
            <a:r>
              <a:rPr lang="en-US" altLang="en-US">
                <a:solidFill>
                  <a:srgbClr val="1D1C1D"/>
                </a:solidFill>
                <a:latin typeface="Slack-Lato"/>
              </a:rPr>
              <a:t>We then created a multilinear regression model which gave us the ability to further analyze the data and compare that with the feature set of the final week.</a:t>
            </a:r>
            <a:br>
              <a:rPr lang="en-US" altLang="en-US"/>
            </a:br>
            <a:endParaRPr lang="en-US" altLang="en-US"/>
          </a:p>
          <a:p>
            <a:pPr>
              <a:spcBef>
                <a:spcPct val="0"/>
              </a:spcBef>
            </a:pPr>
            <a:r>
              <a:rPr lang="en-US" altLang="en-US">
                <a:solidFill>
                  <a:srgbClr val="1D1C1D"/>
                </a:solidFill>
                <a:latin typeface="Slack-Lato"/>
              </a:rPr>
              <a:t>But, I do not want to steal Gary’s thunder and would like to hand over to Gary now to discuss the results.</a:t>
            </a:r>
            <a:endParaRPr lang="en-US" altLang="en-US">
              <a:solidFill>
                <a:srgbClr val="D1D5DB"/>
              </a:solidFill>
              <a:latin typeface="Söhne"/>
            </a:endParaRPr>
          </a:p>
          <a:p>
            <a:pPr>
              <a:spcBef>
                <a:spcPct val="0"/>
              </a:spcBef>
            </a:pPr>
            <a:endParaRPr lang="en-US" altLang="en-US"/>
          </a:p>
        </p:txBody>
      </p:sp>
      <p:sp>
        <p:nvSpPr>
          <p:cNvPr id="16388" name="Slide Number Placeholder 3">
            <a:extLst>
              <a:ext uri="{FF2B5EF4-FFF2-40B4-BE49-F238E27FC236}">
                <a16:creationId xmlns:a16="http://schemas.microsoft.com/office/drawing/2014/main" id="{3A514A8C-E6ED-B9E9-A1FC-D0A933646A9A}"/>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69BF2646-5126-4564-8C9E-63189E3850A2}" type="slidenum">
              <a:rPr kumimoji="0" lang="en-US" alt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13</a:t>
            </a:fld>
            <a:endParaRPr kumimoji="0" lang="en-US" alt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 </a:t>
            </a:r>
            <a:r>
              <a:rPr lang="en-US" dirty="0" err="1"/>
              <a:t>Akram</a:t>
            </a:r>
            <a:r>
              <a:rPr lang="en-US" dirty="0"/>
              <a:t>, And now we turn to the analysis portion of our presentation.</a:t>
            </a:r>
          </a:p>
          <a:p>
            <a:endParaRPr lang="en-US" dirty="0"/>
          </a:p>
          <a:p>
            <a:r>
              <a:rPr lang="en-US" dirty="0"/>
              <a:t>In this section, I will review the data that we had generated using the methods described in the previous section, and walk you through our analysis.  In the beginning, it’s good practice to start with a visualization of the data.  Therefore, we generated scatterplots to see how closely each feature vector (i.e. open, low, high, close) aligned with the target vector, that is, the opening price of the last week in our dataset.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BC2516D-52CB-2245-88A8-13E4FC88749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3190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 graph showing the relationship between the moving average figure as calculated for the penultimate week of our dataset, compared with opening price of the last week of our dataset.  As you can see there is a fairly nice linear correlation.  Although IBM was an outlier, it still tracked the linear relationship.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BC2516D-52CB-2245-88A8-13E4FC88749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694379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here is a graph showing the moving average of the weekly low price of each stock, compared with the opening price of the last week in our dataset.  Again, quite linear.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BC2516D-52CB-2245-88A8-13E4FC88749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012016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this graph shows the weekly high moving average scatterplot.  Again, very nice correlation.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BC2516D-52CB-2245-88A8-13E4FC88749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787043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finally, the weekly closing price moving average scatterplot.  As before, there is a fairly close correlation with following week’s opening price. </a:t>
            </a:r>
          </a:p>
          <a:p>
            <a:endParaRPr lang="en-US" dirty="0"/>
          </a:p>
          <a:p>
            <a:r>
              <a:rPr lang="en-US" dirty="0"/>
              <a:t>Now, on to the major attraction, the multivariable linear regression analysis.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BC2516D-52CB-2245-88A8-13E4FC88749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6999348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thing I call your attention to is the R-square value, &lt;CLICK&gt; </a:t>
            </a:r>
          </a:p>
          <a:p>
            <a:r>
              <a:rPr lang="en-US" dirty="0"/>
              <a:t>which is very close to one, indicating a nice linear relationship between each of the features and the response variable, which is the following week’s opening price.  &lt;CLICK&gt;</a:t>
            </a:r>
          </a:p>
          <a:p>
            <a:endParaRPr lang="en-US" dirty="0"/>
          </a:p>
          <a:p>
            <a:r>
              <a:rPr lang="en-US" dirty="0"/>
              <a:t>The adjusted R-squared is a measure of how well each feature contributes to predicting the opening price.  That the adjusted R-squared is not very different from the R-squared value indicates that each feature variable was relevant as a predictor.  &lt;CLICK&gt;</a:t>
            </a:r>
          </a:p>
          <a:p>
            <a:endParaRPr lang="en-US" dirty="0"/>
          </a:p>
          <a:p>
            <a:r>
              <a:rPr lang="en-US" dirty="0"/>
              <a:t>The F-statistic, which is a measure of how well the model as a whole allows us to determine how well the feature variables we selected are jointly, and that is the key word, jointly, are significant in explaining the variance of the dependent variable, which is the opening price of the last week of the dataset.</a:t>
            </a:r>
          </a:p>
          <a:p>
            <a:r>
              <a:rPr lang="en-US" dirty="0"/>
              <a:t>As you can see, the F-statistic is high, and the P-value of the F-statistic &lt;CLICK&gt; is exceedingly low.  We can confidently take the stance that our variables are at least jointly significant in explaining the </a:t>
            </a:r>
            <a:r>
              <a:rPr lang="en-US" dirty="0" err="1"/>
              <a:t>linearness</a:t>
            </a:r>
            <a:r>
              <a:rPr lang="en-US" dirty="0"/>
              <a:t> in the scatterplots we observed. &lt;CLICK&gt; </a:t>
            </a:r>
          </a:p>
          <a:p>
            <a:endParaRPr lang="en-US" dirty="0"/>
          </a:p>
          <a:p>
            <a:r>
              <a:rPr lang="en-US" dirty="0"/>
              <a:t>Looking good so far. &lt;CLICK&gt;</a:t>
            </a:r>
          </a:p>
          <a:p>
            <a:endParaRPr lang="en-US" dirty="0"/>
          </a:p>
          <a:p>
            <a:r>
              <a:rPr lang="en-US" dirty="0"/>
              <a:t>However, the high Condition Number &lt;CLICK&gt; which is much greater than 30, indicates </a:t>
            </a:r>
            <a:r>
              <a:rPr lang="en-US" b="1" dirty="0"/>
              <a:t>multicollinearity</a:t>
            </a:r>
            <a:r>
              <a:rPr lang="en-US" dirty="0"/>
              <a:t>, which is that at least some of the features share dependency.  &lt;CLICK&gt;</a:t>
            </a:r>
          </a:p>
          <a:p>
            <a:r>
              <a:rPr lang="en-US" dirty="0"/>
              <a:t>And this could explain why in the multivariable linear regression, &lt;CLICK&gt; none of the features achieved statistical significance alone as a predictor of the target opening price variable.  That is, none of the P-values were less than 0.05.</a:t>
            </a:r>
          </a:p>
          <a:p>
            <a:endParaRPr lang="en-US" dirty="0"/>
          </a:p>
          <a:p>
            <a:r>
              <a:rPr lang="en-US" dirty="0"/>
              <a:t>The lowest P-values were seen with the weekly high and low features, which respectively showed positive and negative association with opening price, but again, not to a statistically significant degree. &lt;CLICK&gt;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BC2516D-52CB-2245-88A8-13E4FC88749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673290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dirty="0">
                <a:solidFill>
                  <a:srgbClr val="1D1C1D"/>
                </a:solidFill>
                <a:effectLst/>
                <a:latin typeface="Slack-Lato"/>
              </a:rPr>
              <a:t>The question is, “Can we predict the future?”</a:t>
            </a:r>
          </a:p>
          <a:p>
            <a:br>
              <a:rPr lang="en-US" sz="1200" dirty="0"/>
            </a:br>
            <a:r>
              <a:rPr lang="en-US" sz="1200" b="0" i="0" dirty="0">
                <a:solidFill>
                  <a:srgbClr val="1D1C1D"/>
                </a:solidFill>
                <a:effectLst/>
                <a:latin typeface="Slack-Lato"/>
              </a:rPr>
              <a:t>Well, some would think we can with the stock market.  </a:t>
            </a:r>
          </a:p>
          <a:p>
            <a:endParaRPr lang="en-US" sz="1200" b="0" i="0" dirty="0">
              <a:solidFill>
                <a:srgbClr val="1D1C1D"/>
              </a:solidFill>
              <a:effectLst/>
              <a:latin typeface="Slack-Lato"/>
            </a:endParaRPr>
          </a:p>
          <a:p>
            <a:r>
              <a:rPr lang="en-US" sz="1200" b="0" i="0" dirty="0">
                <a:solidFill>
                  <a:srgbClr val="1D1C1D"/>
                </a:solidFill>
                <a:effectLst/>
                <a:latin typeface="Slack-Lato"/>
              </a:rPr>
              <a:t>But is that true?</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E4D8C71-2C72-4314-A957-A2CBF78C184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7440292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simple analysis of calculating moving averages as a means of time-sequenced data analysis revealed the a 4-period simple moving average over the Dow30 stocks was not sufficiently predictive of short-term future market movement.&lt;CLICK&gt;</a:t>
            </a:r>
          </a:p>
          <a:p>
            <a:r>
              <a:rPr lang="en-US" dirty="0"/>
              <a:t>We suspect that changes in market sentiment over the weekend as well as changes in the global market, especially in Asia, could affect Monday’s opening price.&lt;CLICK&gt;</a:t>
            </a:r>
          </a:p>
          <a:p>
            <a:r>
              <a:rPr lang="en-US" dirty="0"/>
              <a:t>It is possible that increasing the number of periods in the moving average calculation might increasing smoothing and better capture long-term direction. &lt;CLICK&gt;</a:t>
            </a:r>
          </a:p>
          <a:p>
            <a:r>
              <a:rPr lang="en-US" dirty="0"/>
              <a:t>We observed positive association with weekly high prices, and negative association with weekly low prices, which makes sense, and invites efforts to refine the potential predictive power of these features. &lt;CLICK&gt;</a:t>
            </a:r>
          </a:p>
          <a:p>
            <a:r>
              <a:rPr lang="en-US" dirty="0"/>
              <a:t>Finally, other readily accessible trading data are available, which could also be considered in a predictive model.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BC2516D-52CB-2245-88A8-13E4FC88749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245686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thank you for your attention and hope you enjoyed </a:t>
            </a:r>
            <a:r>
              <a:rPr lang="en-US"/>
              <a:t>this presentation.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BC2516D-52CB-2245-88A8-13E4FC88749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987536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E4D8C71-2C72-4314-A957-A2CBF78C184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842767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dirty="0">
                <a:solidFill>
                  <a:srgbClr val="1D1C1D"/>
                </a:solidFill>
                <a:effectLst/>
                <a:latin typeface="Slack-Lato"/>
              </a:rPr>
              <a:t>For hundreds of years, people seriously thought they could predict the future by studying tea leaves... </a:t>
            </a:r>
          </a:p>
          <a:p>
            <a:endParaRPr lang="en-US" sz="1200" b="0" i="0" dirty="0">
              <a:solidFill>
                <a:srgbClr val="1D1C1D"/>
              </a:solidFill>
              <a:effectLst/>
              <a:latin typeface="Slack-Lato"/>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E4D8C71-2C72-4314-A957-A2CBF78C184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007414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dirty="0">
              <a:solidFill>
                <a:srgbClr val="1D1C1D"/>
              </a:solidFill>
              <a:effectLst/>
              <a:latin typeface="Slack-Lato"/>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solidFill>
                  <a:srgbClr val="1D1C1D"/>
                </a:solidFill>
                <a:effectLst/>
                <a:latin typeface="Slack-Lato"/>
              </a:rPr>
              <a:t>… or astrology. [Short pause]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dirty="0">
              <a:solidFill>
                <a:srgbClr val="1D1C1D"/>
              </a:solidFill>
              <a:effectLst/>
              <a:latin typeface="Slack-Lato"/>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solidFill>
                  <a:srgbClr val="1D1C1D"/>
                </a:solidFill>
                <a:effectLst/>
                <a:latin typeface="Slack-Lato"/>
              </a:rPr>
              <a:t>The astrological chart is possibly an inspiration for</a:t>
            </a:r>
            <a:r>
              <a:rPr lang="en-US" sz="1200" b="0" i="0" strike="noStrike" baseline="0" dirty="0">
                <a:solidFill>
                  <a:srgbClr val="1D1C1D"/>
                </a:solidFill>
                <a:effectLst/>
                <a:latin typeface="Slack-Lato"/>
              </a:rPr>
              <a:t> stock technical analysis.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dirty="0">
              <a:solidFill>
                <a:srgbClr val="1D1C1D"/>
              </a:solidFill>
              <a:effectLst/>
              <a:latin typeface="Slack-Lato"/>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dirty="0">
              <a:solidFill>
                <a:srgbClr val="1D1C1D"/>
              </a:solidFill>
              <a:effectLst/>
              <a:latin typeface="Slack-Lato"/>
            </a:endParaRPr>
          </a:p>
          <a:p>
            <a:pPr marL="0" marR="0" lvl="0" indent="0" algn="l" defTabSz="914400" rtl="0" eaLnBrk="1" fontAlgn="auto" latinLnBrk="0" hangingPunct="1">
              <a:lnSpc>
                <a:spcPct val="100000"/>
              </a:lnSpc>
              <a:spcBef>
                <a:spcPts val="0"/>
              </a:spcBef>
              <a:spcAft>
                <a:spcPts val="0"/>
              </a:spcAft>
              <a:buClrTx/>
              <a:buSzTx/>
              <a:buFontTx/>
              <a:buNone/>
              <a:tabLst/>
              <a:defRPr/>
            </a:pPr>
            <a:br>
              <a:rPr lang="en-US" sz="1200" dirty="0"/>
            </a:b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E4D8C71-2C72-4314-A957-A2CBF78C184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579358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dirty="0">
              <a:solidFill>
                <a:srgbClr val="1D1C1D"/>
              </a:solidFill>
              <a:effectLst/>
              <a:latin typeface="Slack-Lato"/>
            </a:endParaRPr>
          </a:p>
          <a:p>
            <a:r>
              <a:rPr lang="en-US" b="0" i="0" dirty="0">
                <a:solidFill>
                  <a:srgbClr val="1D1C1D"/>
                </a:solidFill>
                <a:effectLst/>
                <a:latin typeface="Slack-Lato"/>
              </a:rPr>
              <a:t>Can the lines and arrows depicting the motions of the support and breakout levels in this complex technical analysis also help one predict the future? </a:t>
            </a:r>
            <a:r>
              <a:rPr lang="en-US" b="1" i="0" dirty="0">
                <a:solidFill>
                  <a:srgbClr val="1D1C1D"/>
                </a:solidFill>
                <a:effectLst/>
                <a:latin typeface="Slack-Lato"/>
              </a:rPr>
              <a:t>Or is this just financial astrology?</a:t>
            </a:r>
            <a:endParaRPr lang="en-US" sz="1200" b="0" i="0" dirty="0">
              <a:solidFill>
                <a:srgbClr val="1D1C1D"/>
              </a:solidFill>
              <a:effectLst/>
              <a:latin typeface="Slack-Lato"/>
            </a:endParaRPr>
          </a:p>
          <a:p>
            <a:r>
              <a:rPr lang="en-US" sz="1200" b="0" i="0" dirty="0">
                <a:solidFill>
                  <a:srgbClr val="1D1C1D"/>
                </a:solidFill>
                <a:effectLst/>
                <a:latin typeface="Slack-Lato"/>
              </a:rPr>
              <a:t>Is it possible by taking a step back and looking at small-scale trends, that we can indeed see what the future holds?  </a:t>
            </a:r>
          </a:p>
          <a:p>
            <a:r>
              <a:rPr lang="en-US" sz="1200" b="0" i="0" dirty="0">
                <a:solidFill>
                  <a:srgbClr val="1D1C1D"/>
                </a:solidFill>
                <a:effectLst/>
                <a:latin typeface="Slack-Lato"/>
              </a:rPr>
              <a:t>Not months ahead.  Maybe just next week.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We believe there are better ways of forecasting.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t>We believe that a time-sequenced analysis of a stock might predict short-term trends in stock price.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900"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E4D8C71-2C72-4314-A957-A2CBF78C184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0988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dirty="0">
              <a:solidFill>
                <a:srgbClr val="1D1C1D"/>
              </a:solidFill>
              <a:effectLst/>
              <a:latin typeface="Slack-Lato"/>
            </a:endParaRPr>
          </a:p>
          <a:p>
            <a:r>
              <a:rPr lang="en-US" sz="1200" b="0" i="0" dirty="0">
                <a:solidFill>
                  <a:srgbClr val="1D1C1D"/>
                </a:solidFill>
                <a:effectLst/>
                <a:latin typeface="Slack-Lato"/>
              </a:rPr>
              <a:t>We would start with the Dow30 industrial average and follow them for a period.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solidFill>
                  <a:srgbClr val="1D1C1D"/>
                </a:solidFill>
                <a:effectLst/>
                <a:latin typeface="Slack-Lato"/>
              </a:rPr>
              <a:t>This is a small but defined sample from all available stock data.</a:t>
            </a:r>
          </a:p>
          <a:p>
            <a:endParaRPr lang="en-US" dirty="0"/>
          </a:p>
          <a:p>
            <a:r>
              <a:rPr lang="en-US" dirty="0"/>
              <a:t>We would then use that data to see whether there is a relationship between the current price of a stock and its value in the recent past. </a:t>
            </a:r>
            <a:br>
              <a:rPr lang="en-US" dirty="0"/>
            </a:br>
            <a:endParaRPr lang="en-US" dirty="0"/>
          </a:p>
          <a:p>
            <a:r>
              <a:rPr lang="en-US" dirty="0"/>
              <a:t>We went through an exercise of analyzing 30 stocks over a 6-month period to prove or disprove that a time-sequenced analysis of a stock might predict short-term trends in stock price, [pause]</a:t>
            </a:r>
            <a:br>
              <a:rPr lang="en-US" dirty="0"/>
            </a:br>
            <a:endParaRPr lang="en-US" dirty="0"/>
          </a:p>
          <a:p>
            <a:r>
              <a:rPr lang="en-US" dirty="0"/>
              <a:t>But I will ask Akram to explain how we did that.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dirty="0">
              <a:solidFill>
                <a:srgbClr val="1D1C1D"/>
              </a:solidFill>
              <a:effectLst/>
              <a:latin typeface="Slack-Lato"/>
            </a:endParaRP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E4D8C71-2C72-4314-A957-A2CBF78C184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225930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Slide Image Placeholder 1">
            <a:extLst>
              <a:ext uri="{FF2B5EF4-FFF2-40B4-BE49-F238E27FC236}">
                <a16:creationId xmlns:a16="http://schemas.microsoft.com/office/drawing/2014/main" id="{2E06E1B6-6FFA-B1F2-14B3-088166BE1DC1}"/>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9" name="Notes Placeholder 2">
            <a:extLst>
              <a:ext uri="{FF2B5EF4-FFF2-40B4-BE49-F238E27FC236}">
                <a16:creationId xmlns:a16="http://schemas.microsoft.com/office/drawing/2014/main" id="{E208901B-9116-32A1-B82B-CD4163C40C0D}"/>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dirty="0"/>
              <a:t>Thank you Daniel.</a:t>
            </a:r>
          </a:p>
          <a:p>
            <a:pPr>
              <a:spcBef>
                <a:spcPct val="0"/>
              </a:spcBef>
            </a:pPr>
            <a:endParaRPr lang="en-US" altLang="en-US" dirty="0"/>
          </a:p>
          <a:p>
            <a:pPr>
              <a:spcBef>
                <a:spcPct val="0"/>
              </a:spcBef>
            </a:pPr>
            <a:r>
              <a:rPr lang="en-US" altLang="en-US" dirty="0"/>
              <a:t>Hello, my name is Akram </a:t>
            </a:r>
            <a:r>
              <a:rPr lang="en-US" altLang="en-US" dirty="0">
                <a:solidFill>
                  <a:srgbClr val="000000"/>
                </a:solidFill>
                <a:latin typeface="Times New Roman" panose="02020603050405020304" pitchFamily="18" charset="0"/>
                <a:cs typeface="Calibri" panose="020F0502020204030204" pitchFamily="34" charset="0"/>
              </a:rPr>
              <a:t>Mahmoud and I would like to share with you how we went about analyzing the data and got to the results Gary will share with you.</a:t>
            </a:r>
          </a:p>
          <a:p>
            <a:pPr>
              <a:spcBef>
                <a:spcPct val="0"/>
              </a:spcBef>
            </a:pPr>
            <a:endParaRPr lang="en-US" altLang="en-US" dirty="0">
              <a:solidFill>
                <a:srgbClr val="000000"/>
              </a:solidFill>
              <a:latin typeface="Times New Roman" panose="02020603050405020304" pitchFamily="18" charset="0"/>
              <a:cs typeface="Calibri" panose="020F0502020204030204" pitchFamily="34" charset="0"/>
            </a:endParaRPr>
          </a:p>
          <a:p>
            <a:pPr>
              <a:spcBef>
                <a:spcPct val="0"/>
              </a:spcBef>
            </a:pPr>
            <a:r>
              <a:rPr lang="en-US" altLang="en-US" dirty="0">
                <a:solidFill>
                  <a:srgbClr val="1D1C1D"/>
                </a:solidFill>
                <a:latin typeface="Slack-Lato"/>
              </a:rPr>
              <a:t>We looked at machine learning approaches, but training a model, such as LSTM, on this limited dataset, without access to transfer learning, would not be feasible.</a:t>
            </a:r>
          </a:p>
          <a:p>
            <a:pPr>
              <a:spcBef>
                <a:spcPct val="0"/>
              </a:spcBef>
            </a:pPr>
            <a:endParaRPr lang="en-US" altLang="en-US" dirty="0">
              <a:solidFill>
                <a:srgbClr val="000000"/>
              </a:solidFill>
              <a:latin typeface="Times New Roman" panose="02020603050405020304" pitchFamily="18" charset="0"/>
              <a:cs typeface="Calibri" panose="020F0502020204030204" pitchFamily="34" charset="0"/>
            </a:endParaRPr>
          </a:p>
          <a:p>
            <a:pPr>
              <a:spcBef>
                <a:spcPct val="0"/>
              </a:spcBef>
            </a:pPr>
            <a:r>
              <a:rPr lang="en-US" altLang="en-US" dirty="0">
                <a:solidFill>
                  <a:srgbClr val="000000"/>
                </a:solidFill>
                <a:latin typeface="Times New Roman" panose="02020603050405020304" pitchFamily="18" charset="0"/>
                <a:cs typeface="Calibri" panose="020F0502020204030204" pitchFamily="34" charset="0"/>
              </a:rPr>
              <a:t>Our strategy was to plot a moving average of various parameters and determine which are most closely associated with next week’s opening price. </a:t>
            </a:r>
            <a:r>
              <a:rPr lang="en-US" altLang="en-US" dirty="0">
                <a:solidFill>
                  <a:srgbClr val="1D1C1D"/>
                </a:solidFill>
                <a:latin typeface="Slack-Lato"/>
              </a:rPr>
              <a:t>Our intuition was that the moving average would reveal a relationship between the current price of a stock and its value in the recent past.</a:t>
            </a:r>
            <a:br>
              <a:rPr lang="en-US" altLang="en-US" dirty="0"/>
            </a:br>
            <a:r>
              <a:rPr lang="en-US" altLang="en-US" dirty="0"/>
              <a:t>We then looked at various machine learning algorithms, but our data set was not large enough. To give meaningful results.</a:t>
            </a:r>
            <a:br>
              <a:rPr lang="en-US" altLang="en-US" dirty="0"/>
            </a:br>
            <a:endParaRPr lang="en-US" altLang="en-US" dirty="0"/>
          </a:p>
          <a:p>
            <a:pPr>
              <a:spcBef>
                <a:spcPct val="0"/>
              </a:spcBef>
            </a:pPr>
            <a:endParaRPr lang="en-US" altLang="en-US" dirty="0">
              <a:solidFill>
                <a:srgbClr val="000000"/>
              </a:solidFill>
              <a:latin typeface="Times New Roman" panose="02020603050405020304" pitchFamily="18" charset="0"/>
              <a:cs typeface="Calibri" panose="020F0502020204030204" pitchFamily="34" charset="0"/>
            </a:endParaRPr>
          </a:p>
          <a:p>
            <a:pPr>
              <a:spcBef>
                <a:spcPct val="0"/>
              </a:spcBef>
            </a:pPr>
            <a:endParaRPr lang="en-US" altLang="en-US" dirty="0">
              <a:solidFill>
                <a:srgbClr val="000000"/>
              </a:solidFill>
              <a:latin typeface="Times New Roman" panose="02020603050405020304" pitchFamily="18" charset="0"/>
              <a:cs typeface="Calibri" panose="020F0502020204030204" pitchFamily="34" charset="0"/>
            </a:endParaRPr>
          </a:p>
        </p:txBody>
      </p:sp>
      <p:sp>
        <p:nvSpPr>
          <p:cNvPr id="4100" name="Slide Number Placeholder 3">
            <a:extLst>
              <a:ext uri="{FF2B5EF4-FFF2-40B4-BE49-F238E27FC236}">
                <a16:creationId xmlns:a16="http://schemas.microsoft.com/office/drawing/2014/main" id="{966637D0-ECCB-531F-F554-9AD46A0FA471}"/>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532CF8A6-1AD8-4600-BA99-BA3CDA3E3F11}" type="slidenum">
              <a:rPr kumimoji="0" lang="en-US" alt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7</a:t>
            </a:fld>
            <a:endParaRPr kumimoji="0" lang="en-US" alt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Slide Image Placeholder 1">
            <a:extLst>
              <a:ext uri="{FF2B5EF4-FFF2-40B4-BE49-F238E27FC236}">
                <a16:creationId xmlns:a16="http://schemas.microsoft.com/office/drawing/2014/main" id="{866BDE1F-981B-4C74-5B0F-2A5D3CC22A31}"/>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Notes Placeholder 2">
            <a:extLst>
              <a:ext uri="{FF2B5EF4-FFF2-40B4-BE49-F238E27FC236}">
                <a16:creationId xmlns:a16="http://schemas.microsoft.com/office/drawing/2014/main" id="{8C6D02B0-AA3D-BE4A-0C94-846F0FC9A044}"/>
              </a:ext>
            </a:extLst>
          </p:cNvPr>
          <p:cNvSpPr>
            <a:spLocks noGrp="1"/>
          </p:cNvSpPr>
          <p:nvPr>
            <p:ph type="body" idx="1"/>
          </p:nvPr>
        </p:nvSpPr>
        <p:spPr/>
        <p:txBody>
          <a:bodyPr/>
          <a:lstStyle/>
          <a:p>
            <a:pPr fontAlgn="auto">
              <a:spcBef>
                <a:spcPts val="0"/>
              </a:spcBef>
              <a:spcAft>
                <a:spcPts val="0"/>
              </a:spcAft>
              <a:defRPr/>
            </a:pPr>
            <a:br>
              <a:rPr lang="en-US" dirty="0">
                <a:solidFill>
                  <a:srgbClr val="000000"/>
                </a:solidFill>
                <a:latin typeface="Times New Roman" panose="02020603050405020304" pitchFamily="18" charset="0"/>
                <a:ea typeface="Calibri" panose="020F0502020204030204" pitchFamily="34" charset="0"/>
              </a:rPr>
            </a:br>
            <a:br>
              <a:rPr lang="en-US" dirty="0">
                <a:solidFill>
                  <a:srgbClr val="000000"/>
                </a:solidFill>
                <a:latin typeface="Times New Roman" panose="02020603050405020304" pitchFamily="18" charset="0"/>
                <a:ea typeface="Calibri" panose="020F0502020204030204" pitchFamily="34" charset="0"/>
              </a:rPr>
            </a:br>
            <a:r>
              <a:rPr lang="en-US" dirty="0">
                <a:solidFill>
                  <a:srgbClr val="D1D5DB"/>
                </a:solidFill>
                <a:latin typeface="Söhne"/>
              </a:rPr>
              <a:t>Our study delves into a dataset obtained from the University of California, Irvine, containing stock market prices from companies like AA, AXP, BA, and so on. </a:t>
            </a:r>
          </a:p>
          <a:p>
            <a:pPr fontAlgn="auto">
              <a:spcBef>
                <a:spcPts val="0"/>
              </a:spcBef>
              <a:spcAft>
                <a:spcPts val="0"/>
              </a:spcAft>
              <a:defRPr/>
            </a:pPr>
            <a:r>
              <a:rPr lang="en-US" dirty="0">
                <a:solidFill>
                  <a:srgbClr val="000000"/>
                </a:solidFill>
                <a:latin typeface="Times New Roman" panose="02020603050405020304" pitchFamily="18" charset="0"/>
                <a:ea typeface="Calibri" panose="020F0502020204030204" pitchFamily="34" charset="0"/>
              </a:rPr>
              <a:t>The dataset consists of 750 records comprising information from 30 companies listed on the DOW Industrial Index at that time for the period </a:t>
            </a:r>
            <a:r>
              <a:rPr lang="en-US" dirty="0">
                <a:solidFill>
                  <a:srgbClr val="D1D5DB"/>
                </a:solidFill>
                <a:latin typeface="Söhne"/>
              </a:rPr>
              <a:t>from January to June 2011, and it includes 24 weekly data points for each company split into 2 quarters.</a:t>
            </a:r>
          </a:p>
          <a:p>
            <a:pPr fontAlgn="auto">
              <a:spcBef>
                <a:spcPts val="0"/>
              </a:spcBef>
              <a:spcAft>
                <a:spcPts val="0"/>
              </a:spcAft>
              <a:defRPr/>
            </a:pPr>
            <a:endParaRPr lang="en-US" dirty="0">
              <a:solidFill>
                <a:srgbClr val="D1D5DB"/>
              </a:solidFill>
              <a:latin typeface="Söhne"/>
            </a:endParaRPr>
          </a:p>
          <a:p>
            <a:pPr fontAlgn="auto">
              <a:spcBef>
                <a:spcPts val="0"/>
              </a:spcBef>
              <a:spcAft>
                <a:spcPts val="0"/>
              </a:spcAft>
              <a:defRPr/>
            </a:pPr>
            <a:r>
              <a:rPr lang="en-US" dirty="0">
                <a:solidFill>
                  <a:srgbClr val="D1D5DB"/>
                </a:solidFill>
                <a:latin typeface="Söhne"/>
              </a:rPr>
              <a:t>This dataset provided various parameters like weekly opening price, weekly high price, weekly low price, closing price, volume of trades, price change over the week, and many others. </a:t>
            </a:r>
          </a:p>
          <a:p>
            <a:pPr fontAlgn="auto">
              <a:spcBef>
                <a:spcPts val="0"/>
              </a:spcBef>
              <a:spcAft>
                <a:spcPts val="0"/>
              </a:spcAft>
              <a:defRPr/>
            </a:pPr>
            <a:endParaRPr lang="en-US" dirty="0">
              <a:solidFill>
                <a:srgbClr val="D1D5DB"/>
              </a:solidFill>
              <a:latin typeface="Söhne"/>
            </a:endParaRPr>
          </a:p>
          <a:p>
            <a:pPr fontAlgn="auto">
              <a:spcBef>
                <a:spcPts val="0"/>
              </a:spcBef>
              <a:spcAft>
                <a:spcPts val="0"/>
              </a:spcAft>
              <a:defRPr/>
            </a:pPr>
            <a:endParaRPr lang="en-US" dirty="0">
              <a:solidFill>
                <a:srgbClr val="D1D5DB"/>
              </a:solidFill>
              <a:latin typeface="Söhne"/>
            </a:endParaRPr>
          </a:p>
          <a:p>
            <a:pPr fontAlgn="auto">
              <a:spcBef>
                <a:spcPts val="0"/>
              </a:spcBef>
              <a:spcAft>
                <a:spcPts val="0"/>
              </a:spcAft>
              <a:defRPr/>
            </a:pPr>
            <a:endParaRPr lang="en-US" dirty="0">
              <a:solidFill>
                <a:srgbClr val="D1D5DB"/>
              </a:solidFill>
              <a:latin typeface="Söhne"/>
            </a:endParaRPr>
          </a:p>
          <a:p>
            <a:pPr fontAlgn="auto">
              <a:spcBef>
                <a:spcPts val="0"/>
              </a:spcBef>
              <a:spcAft>
                <a:spcPts val="0"/>
              </a:spcAft>
              <a:defRPr/>
            </a:pPr>
            <a:endParaRPr lang="en-US" dirty="0">
              <a:solidFill>
                <a:srgbClr val="D1D5DB"/>
              </a:solidFill>
              <a:latin typeface="Söhne"/>
            </a:endParaRPr>
          </a:p>
          <a:p>
            <a:pPr fontAlgn="auto">
              <a:spcBef>
                <a:spcPts val="0"/>
              </a:spcBef>
              <a:spcAft>
                <a:spcPts val="0"/>
              </a:spcAft>
              <a:defRPr/>
            </a:pPr>
            <a:endParaRPr lang="en-US" dirty="0">
              <a:solidFill>
                <a:srgbClr val="D1D5DB"/>
              </a:solidFill>
              <a:latin typeface="Söhne"/>
            </a:endParaRPr>
          </a:p>
          <a:p>
            <a:pPr fontAlgn="auto">
              <a:spcBef>
                <a:spcPts val="0"/>
              </a:spcBef>
              <a:spcAft>
                <a:spcPts val="0"/>
              </a:spcAft>
              <a:defRPr/>
            </a:pPr>
            <a:endParaRPr lang="en-US" dirty="0">
              <a:solidFill>
                <a:srgbClr val="D1D5DB"/>
              </a:solidFill>
              <a:latin typeface="Söhne"/>
            </a:endParaRPr>
          </a:p>
          <a:p>
            <a:pPr fontAlgn="auto">
              <a:spcBef>
                <a:spcPts val="0"/>
              </a:spcBef>
              <a:spcAft>
                <a:spcPts val="0"/>
              </a:spcAft>
              <a:defRPr/>
            </a:pPr>
            <a:endParaRPr lang="en-US" dirty="0">
              <a:solidFill>
                <a:srgbClr val="D1D5DB"/>
              </a:solidFill>
              <a:latin typeface="Söhne"/>
            </a:endParaRPr>
          </a:p>
          <a:p>
            <a:pPr fontAlgn="auto">
              <a:spcBef>
                <a:spcPts val="0"/>
              </a:spcBef>
              <a:spcAft>
                <a:spcPts val="0"/>
              </a:spcAft>
              <a:defRPr/>
            </a:pPr>
            <a:endParaRPr lang="en-US" dirty="0">
              <a:solidFill>
                <a:srgbClr val="D1D5DB"/>
              </a:solidFill>
              <a:latin typeface="Söhne"/>
            </a:endParaRPr>
          </a:p>
          <a:p>
            <a:pPr fontAlgn="auto">
              <a:spcBef>
                <a:spcPts val="0"/>
              </a:spcBef>
              <a:spcAft>
                <a:spcPts val="0"/>
              </a:spcAft>
              <a:defRPr/>
            </a:pPr>
            <a:endParaRPr lang="en-US" dirty="0">
              <a:solidFill>
                <a:srgbClr val="D1D5DB"/>
              </a:solidFill>
              <a:latin typeface="Söhne"/>
            </a:endParaRPr>
          </a:p>
          <a:p>
            <a:pPr fontAlgn="auto">
              <a:spcBef>
                <a:spcPts val="0"/>
              </a:spcBef>
              <a:spcAft>
                <a:spcPts val="0"/>
              </a:spcAft>
              <a:defRPr/>
            </a:pPr>
            <a:endParaRPr lang="en-US" dirty="0">
              <a:solidFill>
                <a:srgbClr val="D1D5DB"/>
              </a:solidFill>
              <a:latin typeface="Söhne"/>
            </a:endParaRPr>
          </a:p>
          <a:p>
            <a:pPr fontAlgn="auto">
              <a:spcBef>
                <a:spcPts val="0"/>
              </a:spcBef>
              <a:spcAft>
                <a:spcPts val="0"/>
              </a:spcAft>
              <a:defRPr/>
            </a:pPr>
            <a:endParaRPr lang="en-US" dirty="0">
              <a:solidFill>
                <a:srgbClr val="D1D5DB"/>
              </a:solidFill>
              <a:latin typeface="Söhne"/>
            </a:endParaRPr>
          </a:p>
          <a:p>
            <a:pPr fontAlgn="auto">
              <a:spcBef>
                <a:spcPts val="0"/>
              </a:spcBef>
              <a:spcAft>
                <a:spcPts val="0"/>
              </a:spcAft>
              <a:defRPr/>
            </a:pPr>
            <a:endParaRPr lang="en-US" strike="sngStrike" dirty="0">
              <a:solidFill>
                <a:srgbClr val="D1D5DB"/>
              </a:solidFill>
              <a:latin typeface="Söhne"/>
            </a:endParaRPr>
          </a:p>
          <a:p>
            <a:pPr fontAlgn="auto">
              <a:spcBef>
                <a:spcPts val="0"/>
              </a:spcBef>
              <a:spcAft>
                <a:spcPts val="0"/>
              </a:spcAft>
              <a:defRPr/>
            </a:pPr>
            <a:r>
              <a:rPr lang="en-US" strike="sngStrike" dirty="0">
                <a:solidFill>
                  <a:srgbClr val="000000"/>
                </a:solidFill>
                <a:latin typeface="Times New Roman" panose="02020603050405020304" pitchFamily="18" charset="0"/>
                <a:ea typeface="Calibri" panose="020F0502020204030204" pitchFamily="34" charset="0"/>
              </a:rPr>
              <a:t>We took some data from a study that was done in 2014 by James Brown after which he donate the data to the public domain. </a:t>
            </a:r>
          </a:p>
          <a:p>
            <a:pPr fontAlgn="auto">
              <a:spcBef>
                <a:spcPts val="0"/>
              </a:spcBef>
              <a:spcAft>
                <a:spcPts val="0"/>
              </a:spcAft>
              <a:defRPr/>
            </a:pPr>
            <a:r>
              <a:rPr lang="en-US" strike="sngStrike" dirty="0">
                <a:solidFill>
                  <a:srgbClr val="000000"/>
                </a:solidFill>
                <a:latin typeface="Times New Roman" panose="02020603050405020304" pitchFamily="18" charset="0"/>
                <a:ea typeface="Calibri" panose="020F0502020204030204" pitchFamily="34" charset="0"/>
              </a:rPr>
              <a:t>The data consists of 750 records comprising information from 30 companies listed on the DOW Industrial Index at that time and The covered two quarters from January 7 through June 24, 2011.</a:t>
            </a:r>
          </a:p>
          <a:p>
            <a:pPr fontAlgn="auto">
              <a:spcBef>
                <a:spcPts val="0"/>
              </a:spcBef>
              <a:spcAft>
                <a:spcPts val="0"/>
              </a:spcAft>
              <a:defRPr/>
            </a:pPr>
            <a:r>
              <a:rPr lang="en-US" strike="sngStrike" dirty="0">
                <a:solidFill>
                  <a:srgbClr val="000000"/>
                </a:solidFill>
                <a:latin typeface="Times New Roman" panose="02020603050405020304" pitchFamily="18" charset="0"/>
                <a:ea typeface="Calibri" panose="020F0502020204030204" pitchFamily="34" charset="0"/>
              </a:rPr>
              <a:t>Each record consists of amongst others, the company ticker, the closing date for the week, the opening, high, low, and closing prices for that week. </a:t>
            </a:r>
          </a:p>
          <a:p>
            <a:pPr fontAlgn="auto">
              <a:spcBef>
                <a:spcPts val="0"/>
              </a:spcBef>
              <a:spcAft>
                <a:spcPts val="0"/>
              </a:spcAft>
              <a:defRPr/>
            </a:pPr>
            <a:endParaRPr lang="en-US" dirty="0">
              <a:solidFill>
                <a:srgbClr val="D1D5DB"/>
              </a:solidFill>
              <a:latin typeface="Söhne"/>
            </a:endParaRPr>
          </a:p>
        </p:txBody>
      </p:sp>
      <p:sp>
        <p:nvSpPr>
          <p:cNvPr id="6148" name="Slide Number Placeholder 3">
            <a:extLst>
              <a:ext uri="{FF2B5EF4-FFF2-40B4-BE49-F238E27FC236}">
                <a16:creationId xmlns:a16="http://schemas.microsoft.com/office/drawing/2014/main" id="{F29C4582-D348-63B3-0670-73D602C9CDCE}"/>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8B2BEEDB-E846-407B-82CC-D141C230BB5F}" type="slidenum">
              <a:rPr kumimoji="0" lang="en-US" alt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8</a:t>
            </a:fld>
            <a:endParaRPr kumimoji="0" lang="en-US" alt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Slide Image Placeholder 1">
            <a:extLst>
              <a:ext uri="{FF2B5EF4-FFF2-40B4-BE49-F238E27FC236}">
                <a16:creationId xmlns:a16="http://schemas.microsoft.com/office/drawing/2014/main" id="{DE5A5E9D-E7C4-AC4C-541F-AB0E59B294EE}"/>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Notes Placeholder 2">
            <a:extLst>
              <a:ext uri="{FF2B5EF4-FFF2-40B4-BE49-F238E27FC236}">
                <a16:creationId xmlns:a16="http://schemas.microsoft.com/office/drawing/2014/main" id="{B4641A9C-8BBC-FC91-49F8-F69AEE5DA2F7}"/>
              </a:ext>
            </a:extLst>
          </p:cNvPr>
          <p:cNvSpPr>
            <a:spLocks noGrp="1"/>
          </p:cNvSpPr>
          <p:nvPr>
            <p:ph type="body" idx="1"/>
          </p:nvPr>
        </p:nvSpPr>
        <p:spPr/>
        <p:txBody>
          <a:bodyPr/>
          <a:lstStyle/>
          <a:p>
            <a:pPr fontAlgn="auto">
              <a:spcBef>
                <a:spcPts val="0"/>
              </a:spcBef>
              <a:spcAft>
                <a:spcPts val="0"/>
              </a:spcAft>
              <a:defRPr/>
            </a:pPr>
            <a:endParaRPr lang="en-US" dirty="0">
              <a:solidFill>
                <a:srgbClr val="1D1C1D"/>
              </a:solidFill>
              <a:latin typeface="Slack-Lato"/>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D1D5DB"/>
                </a:solidFill>
                <a:latin typeface="Söhne"/>
              </a:rPr>
              <a:t>This dataset is raw, disorganized but the building blocks of what we believe will be a nice story.</a:t>
            </a:r>
          </a:p>
          <a:p>
            <a:pPr fontAlgn="auto">
              <a:spcBef>
                <a:spcPts val="0"/>
              </a:spcBef>
              <a:spcAft>
                <a:spcPts val="0"/>
              </a:spcAft>
              <a:defRPr/>
            </a:pPr>
            <a:endParaRPr lang="en-US" dirty="0">
              <a:solidFill>
                <a:srgbClr val="1D1C1D"/>
              </a:solidFill>
              <a:latin typeface="Slack-Lato"/>
            </a:endParaRPr>
          </a:p>
          <a:p>
            <a:pPr fontAlgn="auto">
              <a:spcBef>
                <a:spcPts val="0"/>
              </a:spcBef>
              <a:spcAft>
                <a:spcPts val="0"/>
              </a:spcAft>
              <a:defRPr/>
            </a:pPr>
            <a:endParaRPr lang="en-US" dirty="0">
              <a:solidFill>
                <a:srgbClr val="1D1C1D"/>
              </a:solidFill>
              <a:latin typeface="Slack-Lato"/>
            </a:endParaRPr>
          </a:p>
          <a:p>
            <a:pPr fontAlgn="auto">
              <a:spcBef>
                <a:spcPts val="0"/>
              </a:spcBef>
              <a:spcAft>
                <a:spcPts val="0"/>
              </a:spcAft>
              <a:defRPr/>
            </a:pPr>
            <a:r>
              <a:rPr lang="en-US" dirty="0">
                <a:solidFill>
                  <a:srgbClr val="1D1C1D"/>
                </a:solidFill>
                <a:latin typeface="Slack-Lato"/>
              </a:rPr>
              <a:t>We can put these together to create the story.</a:t>
            </a:r>
          </a:p>
          <a:p>
            <a:pPr fontAlgn="auto">
              <a:spcBef>
                <a:spcPts val="0"/>
              </a:spcBef>
              <a:spcAft>
                <a:spcPts val="0"/>
              </a:spcAft>
              <a:defRPr/>
            </a:pPr>
            <a:endParaRPr lang="en-US" dirty="0">
              <a:solidFill>
                <a:srgbClr val="1D1C1D"/>
              </a:solidFill>
              <a:latin typeface="Slack-Lato"/>
            </a:endParaRPr>
          </a:p>
          <a:p>
            <a:pPr fontAlgn="auto">
              <a:spcBef>
                <a:spcPts val="0"/>
              </a:spcBef>
              <a:spcAft>
                <a:spcPts val="0"/>
              </a:spcAft>
              <a:defRPr/>
            </a:pPr>
            <a:endParaRPr lang="en-US" dirty="0">
              <a:solidFill>
                <a:srgbClr val="1D1C1D"/>
              </a:solidFill>
              <a:latin typeface="Slack-Lato"/>
            </a:endParaRPr>
          </a:p>
          <a:p>
            <a:pPr fontAlgn="auto">
              <a:spcBef>
                <a:spcPts val="0"/>
              </a:spcBef>
              <a:spcAft>
                <a:spcPts val="0"/>
              </a:spcAft>
              <a:defRPr/>
            </a:pPr>
            <a:endParaRPr lang="en-US" dirty="0">
              <a:solidFill>
                <a:srgbClr val="1D1C1D"/>
              </a:solidFill>
              <a:latin typeface="Slack-Lato"/>
            </a:endParaRPr>
          </a:p>
          <a:p>
            <a:pPr fontAlgn="auto">
              <a:spcBef>
                <a:spcPts val="0"/>
              </a:spcBef>
              <a:spcAft>
                <a:spcPts val="0"/>
              </a:spcAft>
              <a:defRPr/>
            </a:pPr>
            <a:endParaRPr lang="en-US" dirty="0">
              <a:solidFill>
                <a:srgbClr val="1D1C1D"/>
              </a:solidFill>
              <a:latin typeface="Slack-Lato"/>
            </a:endParaRPr>
          </a:p>
          <a:p>
            <a:pPr fontAlgn="auto">
              <a:spcBef>
                <a:spcPts val="0"/>
              </a:spcBef>
              <a:spcAft>
                <a:spcPts val="0"/>
              </a:spcAft>
              <a:defRPr/>
            </a:pPr>
            <a:endParaRPr lang="en-US" dirty="0">
              <a:solidFill>
                <a:srgbClr val="1D1C1D"/>
              </a:solidFill>
              <a:latin typeface="Slack-Lato"/>
            </a:endParaRPr>
          </a:p>
          <a:p>
            <a:pPr fontAlgn="auto">
              <a:spcBef>
                <a:spcPts val="0"/>
              </a:spcBef>
              <a:spcAft>
                <a:spcPts val="0"/>
              </a:spcAft>
              <a:defRPr/>
            </a:pPr>
            <a:endParaRPr lang="en-US" dirty="0">
              <a:solidFill>
                <a:srgbClr val="1D1C1D"/>
              </a:solidFill>
              <a:latin typeface="Slack-Lato"/>
            </a:endParaRPr>
          </a:p>
          <a:p>
            <a:pPr fontAlgn="auto">
              <a:spcBef>
                <a:spcPts val="0"/>
              </a:spcBef>
              <a:spcAft>
                <a:spcPts val="0"/>
              </a:spcAft>
              <a:defRPr/>
            </a:pPr>
            <a:endParaRPr lang="en-US" dirty="0">
              <a:solidFill>
                <a:srgbClr val="1D1C1D"/>
              </a:solidFill>
              <a:latin typeface="Slack-Lato"/>
            </a:endParaRPr>
          </a:p>
          <a:p>
            <a:pPr fontAlgn="auto">
              <a:spcBef>
                <a:spcPts val="0"/>
              </a:spcBef>
              <a:spcAft>
                <a:spcPts val="0"/>
              </a:spcAft>
              <a:defRPr/>
            </a:pPr>
            <a:endParaRPr lang="en-US" dirty="0">
              <a:solidFill>
                <a:srgbClr val="1D1C1D"/>
              </a:solidFill>
              <a:latin typeface="Slack-Lato"/>
            </a:endParaRPr>
          </a:p>
          <a:p>
            <a:pPr fontAlgn="auto">
              <a:spcBef>
                <a:spcPts val="0"/>
              </a:spcBef>
              <a:spcAft>
                <a:spcPts val="0"/>
              </a:spcAft>
              <a:defRPr/>
            </a:pPr>
            <a:endParaRPr lang="en-US" dirty="0">
              <a:solidFill>
                <a:srgbClr val="1D1C1D"/>
              </a:solidFill>
              <a:latin typeface="Slack-Lato"/>
            </a:endParaRPr>
          </a:p>
          <a:p>
            <a:pPr fontAlgn="auto">
              <a:spcBef>
                <a:spcPts val="0"/>
              </a:spcBef>
              <a:spcAft>
                <a:spcPts val="0"/>
              </a:spcAft>
              <a:defRPr/>
            </a:pPr>
            <a:endParaRPr lang="en-US" dirty="0">
              <a:solidFill>
                <a:srgbClr val="1D1C1D"/>
              </a:solidFill>
              <a:latin typeface="Slack-Lato"/>
            </a:endParaRPr>
          </a:p>
          <a:p>
            <a:pPr fontAlgn="auto">
              <a:spcBef>
                <a:spcPts val="0"/>
              </a:spcBef>
              <a:spcAft>
                <a:spcPts val="0"/>
              </a:spcAft>
              <a:defRPr/>
            </a:pPr>
            <a:endParaRPr lang="en-US" dirty="0">
              <a:solidFill>
                <a:srgbClr val="1D1C1D"/>
              </a:solidFill>
              <a:latin typeface="Slack-Lato"/>
            </a:endParaRPr>
          </a:p>
          <a:p>
            <a:pPr fontAlgn="auto">
              <a:spcBef>
                <a:spcPts val="0"/>
              </a:spcBef>
              <a:spcAft>
                <a:spcPts val="0"/>
              </a:spcAft>
              <a:defRPr/>
            </a:pPr>
            <a:r>
              <a:rPr lang="en-US" strike="sngStrike" dirty="0">
                <a:solidFill>
                  <a:srgbClr val="1D1C1D"/>
                </a:solidFill>
                <a:latin typeface="Slack-Lato"/>
              </a:rPr>
              <a:t>Can we assemble these pieces together, and put together a story?  </a:t>
            </a:r>
          </a:p>
          <a:p>
            <a:pPr fontAlgn="auto">
              <a:spcBef>
                <a:spcPts val="0"/>
              </a:spcBef>
              <a:spcAft>
                <a:spcPts val="0"/>
              </a:spcAft>
              <a:defRPr/>
            </a:pPr>
            <a:endParaRPr lang="en-US" strike="sngStrike" dirty="0">
              <a:solidFill>
                <a:srgbClr val="1D1C1D"/>
              </a:solidFill>
              <a:latin typeface="Slack-Lato"/>
            </a:endParaRPr>
          </a:p>
          <a:p>
            <a:pPr fontAlgn="auto">
              <a:spcBef>
                <a:spcPts val="0"/>
              </a:spcBef>
              <a:spcAft>
                <a:spcPts val="0"/>
              </a:spcAft>
              <a:defRPr/>
            </a:pPr>
            <a:r>
              <a:rPr lang="en-US" strike="sngStrike" dirty="0">
                <a:solidFill>
                  <a:srgbClr val="1D1C1D"/>
                </a:solidFill>
                <a:latin typeface="Slack-Lato"/>
              </a:rPr>
              <a:t>How to we approach the problem?  Perhaps the answer is not in the lines drawn by a ruler.  But the curves that the arrows trace.</a:t>
            </a:r>
            <a:endParaRPr lang="en-US" strike="sngStrike" dirty="0"/>
          </a:p>
        </p:txBody>
      </p:sp>
      <p:sp>
        <p:nvSpPr>
          <p:cNvPr id="8196" name="Slide Number Placeholder 3">
            <a:extLst>
              <a:ext uri="{FF2B5EF4-FFF2-40B4-BE49-F238E27FC236}">
                <a16:creationId xmlns:a16="http://schemas.microsoft.com/office/drawing/2014/main" id="{6CA8960A-8DBE-5CD7-885D-DFFFC7D78A23}"/>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3EBB4CDC-C3BA-4FDC-8EC3-4083DD097B43}" type="slidenum">
              <a:rPr kumimoji="0" lang="en-US" alt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9</a:t>
            </a:fld>
            <a:endParaRPr kumimoji="0" lang="en-US" alt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700A2C-0706-8E48-0F02-D0EEE9660FB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931AAD3-C914-3645-0332-9CAB781E9E4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7AD064E-9761-F291-5566-9617FD90CA0E}"/>
              </a:ext>
            </a:extLst>
          </p:cNvPr>
          <p:cNvSpPr>
            <a:spLocks noGrp="1"/>
          </p:cNvSpPr>
          <p:nvPr>
            <p:ph type="dt" sz="half" idx="10"/>
          </p:nvPr>
        </p:nvSpPr>
        <p:spPr/>
        <p:txBody>
          <a:bodyPr/>
          <a:lstStyle/>
          <a:p>
            <a:fld id="{07AC5B98-C6C5-DE4C-B5DA-A6DDDACF88F3}" type="datetimeFigureOut">
              <a:rPr lang="en-US" smtClean="0"/>
              <a:t>6/23/2023</a:t>
            </a:fld>
            <a:endParaRPr lang="en-US"/>
          </a:p>
        </p:txBody>
      </p:sp>
      <p:sp>
        <p:nvSpPr>
          <p:cNvPr id="5" name="Footer Placeholder 4">
            <a:extLst>
              <a:ext uri="{FF2B5EF4-FFF2-40B4-BE49-F238E27FC236}">
                <a16:creationId xmlns:a16="http://schemas.microsoft.com/office/drawing/2014/main" id="{6C5C35F0-86EE-322E-E279-50CF3336D67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320A3C3-E2CD-5BD1-FECB-EDC777EA78F7}"/>
              </a:ext>
            </a:extLst>
          </p:cNvPr>
          <p:cNvSpPr>
            <a:spLocks noGrp="1"/>
          </p:cNvSpPr>
          <p:nvPr>
            <p:ph type="sldNum" sz="quarter" idx="12"/>
          </p:nvPr>
        </p:nvSpPr>
        <p:spPr/>
        <p:txBody>
          <a:bodyPr/>
          <a:lstStyle/>
          <a:p>
            <a:fld id="{C397D9D7-411F-2145-A5D5-DBCDB3FD2600}" type="slidenum">
              <a:rPr lang="en-US" smtClean="0"/>
              <a:t>‹#›</a:t>
            </a:fld>
            <a:endParaRPr lang="en-US"/>
          </a:p>
        </p:txBody>
      </p:sp>
    </p:spTree>
    <p:extLst>
      <p:ext uri="{BB962C8B-B14F-4D97-AF65-F5344CB8AC3E}">
        <p14:creationId xmlns:p14="http://schemas.microsoft.com/office/powerpoint/2010/main" val="32026287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FC7169-AFFD-3EDC-21C2-71B8A008DF1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B077BB7-02DB-B653-D552-3A5641DEA06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99F842B-753E-5569-E91E-560972227F95}"/>
              </a:ext>
            </a:extLst>
          </p:cNvPr>
          <p:cNvSpPr>
            <a:spLocks noGrp="1"/>
          </p:cNvSpPr>
          <p:nvPr>
            <p:ph type="dt" sz="half" idx="10"/>
          </p:nvPr>
        </p:nvSpPr>
        <p:spPr/>
        <p:txBody>
          <a:bodyPr/>
          <a:lstStyle/>
          <a:p>
            <a:fld id="{07AC5B98-C6C5-DE4C-B5DA-A6DDDACF88F3}" type="datetimeFigureOut">
              <a:rPr lang="en-US" smtClean="0"/>
              <a:t>6/23/2023</a:t>
            </a:fld>
            <a:endParaRPr lang="en-US"/>
          </a:p>
        </p:txBody>
      </p:sp>
      <p:sp>
        <p:nvSpPr>
          <p:cNvPr id="5" name="Footer Placeholder 4">
            <a:extLst>
              <a:ext uri="{FF2B5EF4-FFF2-40B4-BE49-F238E27FC236}">
                <a16:creationId xmlns:a16="http://schemas.microsoft.com/office/drawing/2014/main" id="{A330CAC7-D57D-11B3-F9C7-F1B29201ED6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27A9812-7142-1A2A-8202-FC44B637586F}"/>
              </a:ext>
            </a:extLst>
          </p:cNvPr>
          <p:cNvSpPr>
            <a:spLocks noGrp="1"/>
          </p:cNvSpPr>
          <p:nvPr>
            <p:ph type="sldNum" sz="quarter" idx="12"/>
          </p:nvPr>
        </p:nvSpPr>
        <p:spPr/>
        <p:txBody>
          <a:bodyPr/>
          <a:lstStyle/>
          <a:p>
            <a:fld id="{C397D9D7-411F-2145-A5D5-DBCDB3FD2600}" type="slidenum">
              <a:rPr lang="en-US" smtClean="0"/>
              <a:t>‹#›</a:t>
            </a:fld>
            <a:endParaRPr lang="en-US"/>
          </a:p>
        </p:txBody>
      </p:sp>
    </p:spTree>
    <p:extLst>
      <p:ext uri="{BB962C8B-B14F-4D97-AF65-F5344CB8AC3E}">
        <p14:creationId xmlns:p14="http://schemas.microsoft.com/office/powerpoint/2010/main" val="1367678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1F9E69A-0ED5-E175-4752-A3C1000D567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4D006BE-4D47-EC54-C90F-49F66BF8508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DCB2C5A-5CCC-1A35-9432-E9DF1102D120}"/>
              </a:ext>
            </a:extLst>
          </p:cNvPr>
          <p:cNvSpPr>
            <a:spLocks noGrp="1"/>
          </p:cNvSpPr>
          <p:nvPr>
            <p:ph type="dt" sz="half" idx="10"/>
          </p:nvPr>
        </p:nvSpPr>
        <p:spPr/>
        <p:txBody>
          <a:bodyPr/>
          <a:lstStyle/>
          <a:p>
            <a:fld id="{07AC5B98-C6C5-DE4C-B5DA-A6DDDACF88F3}" type="datetimeFigureOut">
              <a:rPr lang="en-US" smtClean="0"/>
              <a:t>6/23/2023</a:t>
            </a:fld>
            <a:endParaRPr lang="en-US"/>
          </a:p>
        </p:txBody>
      </p:sp>
      <p:sp>
        <p:nvSpPr>
          <p:cNvPr id="5" name="Footer Placeholder 4">
            <a:extLst>
              <a:ext uri="{FF2B5EF4-FFF2-40B4-BE49-F238E27FC236}">
                <a16:creationId xmlns:a16="http://schemas.microsoft.com/office/drawing/2014/main" id="{987C6658-7141-04EE-083A-54F63560E2E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7D8A7B6-3141-100C-B5EA-32729D2914C3}"/>
              </a:ext>
            </a:extLst>
          </p:cNvPr>
          <p:cNvSpPr>
            <a:spLocks noGrp="1"/>
          </p:cNvSpPr>
          <p:nvPr>
            <p:ph type="sldNum" sz="quarter" idx="12"/>
          </p:nvPr>
        </p:nvSpPr>
        <p:spPr/>
        <p:txBody>
          <a:bodyPr/>
          <a:lstStyle/>
          <a:p>
            <a:fld id="{C397D9D7-411F-2145-A5D5-DBCDB3FD2600}" type="slidenum">
              <a:rPr lang="en-US" smtClean="0"/>
              <a:t>‹#›</a:t>
            </a:fld>
            <a:endParaRPr lang="en-US"/>
          </a:p>
        </p:txBody>
      </p:sp>
    </p:spTree>
    <p:extLst>
      <p:ext uri="{BB962C8B-B14F-4D97-AF65-F5344CB8AC3E}">
        <p14:creationId xmlns:p14="http://schemas.microsoft.com/office/powerpoint/2010/main" val="39873624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1 - 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14400" y="1600200"/>
            <a:ext cx="10363200" cy="2743200"/>
          </a:xfrm>
        </p:spPr>
        <p:txBody>
          <a:bodyPr/>
          <a:lstStyle>
            <a:lvl1pPr algn="ctr">
              <a:defRPr b="1" i="0"/>
            </a:lvl1pPr>
          </a:lstStyle>
          <a:p>
            <a:r>
              <a:rPr lang="en-US" dirty="0"/>
              <a:t>Click to edit Master title style</a:t>
            </a:r>
          </a:p>
        </p:txBody>
      </p:sp>
      <p:sp>
        <p:nvSpPr>
          <p:cNvPr id="3" name="Date Placeholder 2">
            <a:extLst>
              <a:ext uri="{FF2B5EF4-FFF2-40B4-BE49-F238E27FC236}">
                <a16:creationId xmlns:a16="http://schemas.microsoft.com/office/drawing/2014/main" id="{2055AB92-856F-0B81-AD36-091454A142E6}"/>
              </a:ext>
            </a:extLst>
          </p:cNvPr>
          <p:cNvSpPr>
            <a:spLocks noGrp="1"/>
          </p:cNvSpPr>
          <p:nvPr>
            <p:ph type="dt" sz="half" idx="10"/>
          </p:nvPr>
        </p:nvSpPr>
        <p:spPr/>
        <p:txBody>
          <a:bodyPr/>
          <a:lstStyle>
            <a:lvl1pPr>
              <a:defRPr/>
            </a:lvl1pPr>
          </a:lstStyle>
          <a:p>
            <a:fld id="{C7AE213B-28F5-40A0-9B95-94A23F366705}" type="datetimeFigureOut">
              <a:rPr lang="en-US" altLang="en-US"/>
              <a:pPr/>
              <a:t>6/23/2023</a:t>
            </a:fld>
            <a:endParaRPr lang="en-US" altLang="en-US"/>
          </a:p>
        </p:txBody>
      </p:sp>
      <p:sp>
        <p:nvSpPr>
          <p:cNvPr id="4" name="Footer Placeholder 3">
            <a:extLst>
              <a:ext uri="{FF2B5EF4-FFF2-40B4-BE49-F238E27FC236}">
                <a16:creationId xmlns:a16="http://schemas.microsoft.com/office/drawing/2014/main" id="{A6AD698A-0CBB-9C6A-6981-D6A34FFA7907}"/>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4">
            <a:extLst>
              <a:ext uri="{FF2B5EF4-FFF2-40B4-BE49-F238E27FC236}">
                <a16:creationId xmlns:a16="http://schemas.microsoft.com/office/drawing/2014/main" id="{57639155-1B67-F345-F2FC-4FD1AAE76EF6}"/>
              </a:ext>
            </a:extLst>
          </p:cNvPr>
          <p:cNvSpPr>
            <a:spLocks noGrp="1"/>
          </p:cNvSpPr>
          <p:nvPr>
            <p:ph type="sldNum" sz="quarter" idx="12"/>
          </p:nvPr>
        </p:nvSpPr>
        <p:spPr/>
        <p:txBody>
          <a:bodyPr/>
          <a:lstStyle>
            <a:lvl1pPr>
              <a:defRPr/>
            </a:lvl1pPr>
          </a:lstStyle>
          <a:p>
            <a:fld id="{AD0757F5-DFFF-4796-A37B-BEC06EE105B2}" type="slidenum">
              <a:rPr lang="en-US" altLang="en-US"/>
              <a:pPr/>
              <a:t>‹#›</a:t>
            </a:fld>
            <a:endParaRPr lang="en-US" altLang="en-US"/>
          </a:p>
        </p:txBody>
      </p:sp>
    </p:spTree>
    <p:extLst>
      <p:ext uri="{BB962C8B-B14F-4D97-AF65-F5344CB8AC3E}">
        <p14:creationId xmlns:p14="http://schemas.microsoft.com/office/powerpoint/2010/main" val="316805200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 - 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768096" y="1947672"/>
            <a:ext cx="10509504" cy="377647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Date Placeholder 2">
            <a:extLst>
              <a:ext uri="{FF2B5EF4-FFF2-40B4-BE49-F238E27FC236}">
                <a16:creationId xmlns:a16="http://schemas.microsoft.com/office/drawing/2014/main" id="{81F28FDF-4B18-FA08-909C-50C032FFA67B}"/>
              </a:ext>
            </a:extLst>
          </p:cNvPr>
          <p:cNvSpPr>
            <a:spLocks noGrp="1"/>
          </p:cNvSpPr>
          <p:nvPr>
            <p:ph type="dt" sz="half" idx="11"/>
          </p:nvPr>
        </p:nvSpPr>
        <p:spPr/>
        <p:txBody>
          <a:bodyPr/>
          <a:lstStyle>
            <a:lvl1pPr>
              <a:defRPr/>
            </a:lvl1pPr>
          </a:lstStyle>
          <a:p>
            <a:fld id="{C5CCB6B1-6D5F-4039-AD78-7C0566241665}" type="datetimeFigureOut">
              <a:rPr lang="en-US" altLang="en-US"/>
              <a:pPr/>
              <a:t>6/23/2023</a:t>
            </a:fld>
            <a:endParaRPr lang="en-US" altLang="en-US"/>
          </a:p>
        </p:txBody>
      </p:sp>
      <p:sp>
        <p:nvSpPr>
          <p:cNvPr id="5" name="Footer Placeholder 3">
            <a:extLst>
              <a:ext uri="{FF2B5EF4-FFF2-40B4-BE49-F238E27FC236}">
                <a16:creationId xmlns:a16="http://schemas.microsoft.com/office/drawing/2014/main" id="{5D30DE72-B8BB-2F41-DE21-BE25FCC0AECE}"/>
              </a:ext>
            </a:extLst>
          </p:cNvPr>
          <p:cNvSpPr>
            <a:spLocks noGrp="1"/>
          </p:cNvSpPr>
          <p:nvPr>
            <p:ph type="ftr" sz="quarter" idx="12"/>
          </p:nvPr>
        </p:nvSpPr>
        <p:spPr/>
        <p:txBody>
          <a:bodyPr/>
          <a:lstStyle>
            <a:lvl1pPr>
              <a:defRPr/>
            </a:lvl1pPr>
          </a:lstStyle>
          <a:p>
            <a:pPr>
              <a:defRPr/>
            </a:pPr>
            <a:endParaRPr lang="en-US"/>
          </a:p>
        </p:txBody>
      </p:sp>
      <p:sp>
        <p:nvSpPr>
          <p:cNvPr id="6" name="Slide Number Placeholder 4">
            <a:extLst>
              <a:ext uri="{FF2B5EF4-FFF2-40B4-BE49-F238E27FC236}">
                <a16:creationId xmlns:a16="http://schemas.microsoft.com/office/drawing/2014/main" id="{9328105C-4F70-BDC4-35B9-419B63449536}"/>
              </a:ext>
            </a:extLst>
          </p:cNvPr>
          <p:cNvSpPr>
            <a:spLocks noGrp="1"/>
          </p:cNvSpPr>
          <p:nvPr>
            <p:ph type="sldNum" sz="quarter" idx="13"/>
          </p:nvPr>
        </p:nvSpPr>
        <p:spPr/>
        <p:txBody>
          <a:bodyPr/>
          <a:lstStyle>
            <a:lvl1pPr>
              <a:defRPr/>
            </a:lvl1pPr>
          </a:lstStyle>
          <a:p>
            <a:fld id="{C1E28E05-302A-4C17-957F-417ECED1567B}" type="slidenum">
              <a:rPr lang="en-US" altLang="en-US"/>
              <a:pPr/>
              <a:t>‹#›</a:t>
            </a:fld>
            <a:endParaRPr lang="en-US" altLang="en-US"/>
          </a:p>
        </p:txBody>
      </p:sp>
    </p:spTree>
    <p:extLst>
      <p:ext uri="{BB962C8B-B14F-4D97-AF65-F5344CB8AC3E}">
        <p14:creationId xmlns:p14="http://schemas.microsoft.com/office/powerpoint/2010/main" val="413451412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 - Comparison">
    <p:spTree>
      <p:nvGrpSpPr>
        <p:cNvPr id="1" name=""/>
        <p:cNvGrpSpPr/>
        <p:nvPr/>
      </p:nvGrpSpPr>
      <p:grpSpPr>
        <a:xfrm>
          <a:off x="0" y="0"/>
          <a:ext cx="0" cy="0"/>
          <a:chOff x="0" y="0"/>
          <a:chExt cx="0" cy="0"/>
        </a:xfrm>
      </p:grpSpPr>
      <p:sp>
        <p:nvSpPr>
          <p:cNvPr id="13" name="Text Placeholder 2"/>
          <p:cNvSpPr>
            <a:spLocks noGrp="1"/>
          </p:cNvSpPr>
          <p:nvPr>
            <p:ph type="body" idx="1"/>
          </p:nvPr>
        </p:nvSpPr>
        <p:spPr>
          <a:xfrm>
            <a:off x="914400" y="1828800"/>
            <a:ext cx="5080000" cy="639762"/>
          </a:xfrm>
          <a:prstGeom prst="rect">
            <a:avLst/>
          </a:prstGeom>
        </p:spPr>
        <p:txBody>
          <a:bodyPr/>
          <a:lstStyle>
            <a:lvl1pPr marL="0" indent="0">
              <a:lnSpc>
                <a:spcPts val="28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4" name="Content Placeholder 3"/>
          <p:cNvSpPr>
            <a:spLocks noGrp="1"/>
          </p:cNvSpPr>
          <p:nvPr>
            <p:ph sz="half" idx="2"/>
          </p:nvPr>
        </p:nvSpPr>
        <p:spPr>
          <a:xfrm>
            <a:off x="810683" y="2533650"/>
            <a:ext cx="5183717" cy="3276600"/>
          </a:xfrm>
          <a:prstGeom prst="rect">
            <a:avLst/>
          </a:prstGeom>
        </p:spPr>
        <p:txBody>
          <a:bodyPr/>
          <a:lstStyle>
            <a:lvl1pPr>
              <a:lnSpc>
                <a:spcPts val="2800"/>
              </a:lnSpc>
              <a:spcAft>
                <a:spcPts val="600"/>
              </a:spcAft>
              <a:defRPr sz="2400">
                <a:latin typeface="+mn-lt"/>
              </a:defRPr>
            </a:lvl1pPr>
            <a:lvl2pPr>
              <a:lnSpc>
                <a:spcPts val="2800"/>
              </a:lnSpc>
              <a:spcAft>
                <a:spcPts val="600"/>
              </a:spcAft>
              <a:defRPr sz="2400">
                <a:latin typeface="+mn-lt"/>
              </a:defRPr>
            </a:lvl2pPr>
            <a:lvl3pPr>
              <a:lnSpc>
                <a:spcPts val="2800"/>
              </a:lnSpc>
              <a:spcAft>
                <a:spcPts val="600"/>
              </a:spcAft>
              <a:defRPr sz="2400">
                <a:latin typeface="+mn-lt"/>
              </a:defRPr>
            </a:lvl3pPr>
            <a:lvl4pPr>
              <a:lnSpc>
                <a:spcPts val="2800"/>
              </a:lnSpc>
              <a:spcAft>
                <a:spcPts val="600"/>
              </a:spcAft>
              <a:defRPr sz="2400">
                <a:latin typeface="+mn-lt"/>
              </a:defRPr>
            </a:lvl4pPr>
            <a:lvl5pPr>
              <a:lnSpc>
                <a:spcPts val="2800"/>
              </a:lnSpc>
              <a:spcAft>
                <a:spcPts val="600"/>
              </a:spcAft>
              <a:defRPr sz="2400">
                <a:latin typeface="+mn-lt"/>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itle 1"/>
          <p:cNvSpPr>
            <a:spLocks noGrp="1"/>
          </p:cNvSpPr>
          <p:nvPr>
            <p:ph type="title"/>
          </p:nvPr>
        </p:nvSpPr>
        <p:spPr>
          <a:xfrm>
            <a:off x="914400" y="685800"/>
            <a:ext cx="10363200" cy="1143000"/>
          </a:xfrm>
          <a:prstGeom prst="rect">
            <a:avLst/>
          </a:prstGeom>
        </p:spPr>
        <p:txBody>
          <a:bodyPr/>
          <a:lstStyle/>
          <a:p>
            <a:r>
              <a:rPr lang="en-US" dirty="0"/>
              <a:t>Click to edit Master title style</a:t>
            </a:r>
          </a:p>
        </p:txBody>
      </p:sp>
      <p:sp>
        <p:nvSpPr>
          <p:cNvPr id="18" name="Text Placeholder 2"/>
          <p:cNvSpPr>
            <a:spLocks noGrp="1"/>
          </p:cNvSpPr>
          <p:nvPr>
            <p:ph type="body" idx="13"/>
          </p:nvPr>
        </p:nvSpPr>
        <p:spPr>
          <a:xfrm>
            <a:off x="6197600" y="1828800"/>
            <a:ext cx="5080000" cy="639762"/>
          </a:xfrm>
          <a:prstGeom prst="rect">
            <a:avLst/>
          </a:prstGeom>
        </p:spPr>
        <p:txBody>
          <a:bodyPr/>
          <a:lstStyle>
            <a:lvl1pPr marL="0" indent="0">
              <a:lnSpc>
                <a:spcPts val="28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9" name="Content Placeholder 3"/>
          <p:cNvSpPr>
            <a:spLocks noGrp="1"/>
          </p:cNvSpPr>
          <p:nvPr>
            <p:ph sz="half" idx="14"/>
          </p:nvPr>
        </p:nvSpPr>
        <p:spPr>
          <a:xfrm>
            <a:off x="6093883" y="2533650"/>
            <a:ext cx="5183717" cy="3276600"/>
          </a:xfrm>
          <a:prstGeom prst="rect">
            <a:avLst/>
          </a:prstGeom>
        </p:spPr>
        <p:txBody>
          <a:bodyPr/>
          <a:lstStyle>
            <a:lvl1pPr>
              <a:lnSpc>
                <a:spcPts val="2800"/>
              </a:lnSpc>
              <a:spcAft>
                <a:spcPts val="600"/>
              </a:spcAft>
              <a:defRPr sz="2400">
                <a:latin typeface="+mn-lt"/>
              </a:defRPr>
            </a:lvl1pPr>
            <a:lvl2pPr>
              <a:lnSpc>
                <a:spcPts val="2800"/>
              </a:lnSpc>
              <a:spcAft>
                <a:spcPts val="600"/>
              </a:spcAft>
              <a:defRPr sz="2400">
                <a:latin typeface="+mn-lt"/>
              </a:defRPr>
            </a:lvl2pPr>
            <a:lvl3pPr>
              <a:lnSpc>
                <a:spcPts val="2800"/>
              </a:lnSpc>
              <a:spcAft>
                <a:spcPts val="600"/>
              </a:spcAft>
              <a:defRPr sz="2400">
                <a:latin typeface="+mn-lt"/>
              </a:defRPr>
            </a:lvl3pPr>
            <a:lvl4pPr>
              <a:lnSpc>
                <a:spcPts val="2800"/>
              </a:lnSpc>
              <a:spcAft>
                <a:spcPts val="600"/>
              </a:spcAft>
              <a:defRPr sz="2400">
                <a:latin typeface="+mn-lt"/>
              </a:defRPr>
            </a:lvl4pPr>
            <a:lvl5pPr>
              <a:lnSpc>
                <a:spcPts val="2800"/>
              </a:lnSpc>
              <a:spcAft>
                <a:spcPts val="600"/>
              </a:spcAft>
              <a:defRPr sz="2400">
                <a:latin typeface="+mn-lt"/>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Date Placeholder 2">
            <a:extLst>
              <a:ext uri="{FF2B5EF4-FFF2-40B4-BE49-F238E27FC236}">
                <a16:creationId xmlns:a16="http://schemas.microsoft.com/office/drawing/2014/main" id="{92B19E89-E0DE-E075-B2EF-D34DB62458AB}"/>
              </a:ext>
            </a:extLst>
          </p:cNvPr>
          <p:cNvSpPr>
            <a:spLocks noGrp="1"/>
          </p:cNvSpPr>
          <p:nvPr>
            <p:ph type="dt" sz="half" idx="15"/>
          </p:nvPr>
        </p:nvSpPr>
        <p:spPr/>
        <p:txBody>
          <a:bodyPr/>
          <a:lstStyle>
            <a:lvl1pPr>
              <a:defRPr/>
            </a:lvl1pPr>
          </a:lstStyle>
          <a:p>
            <a:fld id="{C1DD0914-47EE-4009-8661-9427DB844537}" type="datetimeFigureOut">
              <a:rPr lang="en-US" altLang="en-US"/>
              <a:pPr/>
              <a:t>6/23/2023</a:t>
            </a:fld>
            <a:endParaRPr lang="en-US" altLang="en-US"/>
          </a:p>
        </p:txBody>
      </p:sp>
      <p:sp>
        <p:nvSpPr>
          <p:cNvPr id="3" name="Footer Placeholder 3">
            <a:extLst>
              <a:ext uri="{FF2B5EF4-FFF2-40B4-BE49-F238E27FC236}">
                <a16:creationId xmlns:a16="http://schemas.microsoft.com/office/drawing/2014/main" id="{D988F68E-A18A-55CF-0D52-8398762C1D8A}"/>
              </a:ext>
            </a:extLst>
          </p:cNvPr>
          <p:cNvSpPr>
            <a:spLocks noGrp="1"/>
          </p:cNvSpPr>
          <p:nvPr>
            <p:ph type="ftr" sz="quarter" idx="16"/>
          </p:nvPr>
        </p:nvSpPr>
        <p:spPr/>
        <p:txBody>
          <a:bodyPr/>
          <a:lstStyle>
            <a:lvl1pPr>
              <a:defRPr/>
            </a:lvl1pPr>
          </a:lstStyle>
          <a:p>
            <a:pPr>
              <a:defRPr/>
            </a:pPr>
            <a:endParaRPr lang="en-US"/>
          </a:p>
        </p:txBody>
      </p:sp>
      <p:sp>
        <p:nvSpPr>
          <p:cNvPr id="4" name="Slide Number Placeholder 4">
            <a:extLst>
              <a:ext uri="{FF2B5EF4-FFF2-40B4-BE49-F238E27FC236}">
                <a16:creationId xmlns:a16="http://schemas.microsoft.com/office/drawing/2014/main" id="{9C70B83C-4BFE-6AA5-C8AA-97C57AF1A628}"/>
              </a:ext>
            </a:extLst>
          </p:cNvPr>
          <p:cNvSpPr>
            <a:spLocks noGrp="1"/>
          </p:cNvSpPr>
          <p:nvPr>
            <p:ph type="sldNum" sz="quarter" idx="17"/>
          </p:nvPr>
        </p:nvSpPr>
        <p:spPr/>
        <p:txBody>
          <a:bodyPr/>
          <a:lstStyle>
            <a:lvl1pPr>
              <a:defRPr/>
            </a:lvl1pPr>
          </a:lstStyle>
          <a:p>
            <a:fld id="{FA30D0E8-2EB6-4FC1-89F1-0594A4A0D682}" type="slidenum">
              <a:rPr lang="en-US" altLang="en-US"/>
              <a:pPr/>
              <a:t>‹#›</a:t>
            </a:fld>
            <a:endParaRPr lang="en-US" altLang="en-US"/>
          </a:p>
        </p:txBody>
      </p:sp>
    </p:spTree>
    <p:extLst>
      <p:ext uri="{BB962C8B-B14F-4D97-AF65-F5344CB8AC3E}">
        <p14:creationId xmlns:p14="http://schemas.microsoft.com/office/powerpoint/2010/main" val="32023598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 Blank">
    <p:spTree>
      <p:nvGrpSpPr>
        <p:cNvPr id="1" name=""/>
        <p:cNvGrpSpPr/>
        <p:nvPr/>
      </p:nvGrpSpPr>
      <p:grpSpPr>
        <a:xfrm>
          <a:off x="0" y="0"/>
          <a:ext cx="0" cy="0"/>
          <a:chOff x="0" y="0"/>
          <a:chExt cx="0" cy="0"/>
        </a:xfrm>
      </p:grpSpPr>
      <p:sp>
        <p:nvSpPr>
          <p:cNvPr id="2" name="Date Placeholder 2">
            <a:extLst>
              <a:ext uri="{FF2B5EF4-FFF2-40B4-BE49-F238E27FC236}">
                <a16:creationId xmlns:a16="http://schemas.microsoft.com/office/drawing/2014/main" id="{4482C659-8CDA-935D-034A-066C748A8193}"/>
              </a:ext>
            </a:extLst>
          </p:cNvPr>
          <p:cNvSpPr>
            <a:spLocks noGrp="1"/>
          </p:cNvSpPr>
          <p:nvPr>
            <p:ph type="dt" sz="half" idx="10"/>
          </p:nvPr>
        </p:nvSpPr>
        <p:spPr/>
        <p:txBody>
          <a:bodyPr/>
          <a:lstStyle>
            <a:lvl1pPr>
              <a:defRPr/>
            </a:lvl1pPr>
          </a:lstStyle>
          <a:p>
            <a:fld id="{984EEEFC-0D73-4A7D-9FE0-30066C2C4AE3}" type="datetimeFigureOut">
              <a:rPr lang="en-US" altLang="en-US"/>
              <a:pPr/>
              <a:t>6/23/2023</a:t>
            </a:fld>
            <a:endParaRPr lang="en-US" altLang="en-US"/>
          </a:p>
        </p:txBody>
      </p:sp>
      <p:sp>
        <p:nvSpPr>
          <p:cNvPr id="3" name="Footer Placeholder 3">
            <a:extLst>
              <a:ext uri="{FF2B5EF4-FFF2-40B4-BE49-F238E27FC236}">
                <a16:creationId xmlns:a16="http://schemas.microsoft.com/office/drawing/2014/main" id="{34F20F33-3DF2-DD1B-A68B-F67CC53549E2}"/>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4">
            <a:extLst>
              <a:ext uri="{FF2B5EF4-FFF2-40B4-BE49-F238E27FC236}">
                <a16:creationId xmlns:a16="http://schemas.microsoft.com/office/drawing/2014/main" id="{3F689894-1496-D256-1AE1-F2B249AEF717}"/>
              </a:ext>
            </a:extLst>
          </p:cNvPr>
          <p:cNvSpPr>
            <a:spLocks noGrp="1"/>
          </p:cNvSpPr>
          <p:nvPr>
            <p:ph type="sldNum" sz="quarter" idx="12"/>
          </p:nvPr>
        </p:nvSpPr>
        <p:spPr/>
        <p:txBody>
          <a:bodyPr/>
          <a:lstStyle>
            <a:lvl1pPr>
              <a:defRPr/>
            </a:lvl1pPr>
          </a:lstStyle>
          <a:p>
            <a:fld id="{CA1C8A14-19AC-4F03-B697-309E850E68CD}" type="slidenum">
              <a:rPr lang="en-US" altLang="en-US"/>
              <a:pPr/>
              <a:t>‹#›</a:t>
            </a:fld>
            <a:endParaRPr lang="en-US" altLang="en-US"/>
          </a:p>
        </p:txBody>
      </p:sp>
    </p:spTree>
    <p:extLst>
      <p:ext uri="{BB962C8B-B14F-4D97-AF65-F5344CB8AC3E}">
        <p14:creationId xmlns:p14="http://schemas.microsoft.com/office/powerpoint/2010/main" val="244498838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A644AF6-29C5-2A9D-F641-0A5F6B72F2CB}"/>
              </a:ext>
            </a:extLst>
          </p:cNvPr>
          <p:cNvSpPr>
            <a:spLocks noGrp="1"/>
          </p:cNvSpPr>
          <p:nvPr>
            <p:ph type="dt" sz="half" idx="10"/>
          </p:nvPr>
        </p:nvSpPr>
        <p:spPr/>
        <p:txBody>
          <a:bodyPr/>
          <a:lstStyle>
            <a:lvl1pPr>
              <a:defRPr/>
            </a:lvl1pPr>
          </a:lstStyle>
          <a:p>
            <a:pPr>
              <a:defRPr/>
            </a:pPr>
            <a:fld id="{ABA10F5F-E898-47D1-8434-F7A834431104}" type="datetimeFigureOut">
              <a:rPr lang="en-US"/>
              <a:pPr>
                <a:defRPr/>
              </a:pPr>
              <a:t>6/23/2023</a:t>
            </a:fld>
            <a:endParaRPr lang="en-US"/>
          </a:p>
        </p:txBody>
      </p:sp>
      <p:sp>
        <p:nvSpPr>
          <p:cNvPr id="5" name="Footer Placeholder 4">
            <a:extLst>
              <a:ext uri="{FF2B5EF4-FFF2-40B4-BE49-F238E27FC236}">
                <a16:creationId xmlns:a16="http://schemas.microsoft.com/office/drawing/2014/main" id="{72E288DF-440A-3721-9E18-DDF402E723D0}"/>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BAB54557-4255-F9BA-A27A-06EED35D2895}"/>
              </a:ext>
            </a:extLst>
          </p:cNvPr>
          <p:cNvSpPr>
            <a:spLocks noGrp="1"/>
          </p:cNvSpPr>
          <p:nvPr>
            <p:ph type="sldNum" sz="quarter" idx="12"/>
          </p:nvPr>
        </p:nvSpPr>
        <p:spPr/>
        <p:txBody>
          <a:bodyPr/>
          <a:lstStyle>
            <a:lvl1pPr>
              <a:defRPr/>
            </a:lvl1pPr>
          </a:lstStyle>
          <a:p>
            <a:pPr>
              <a:defRPr/>
            </a:pPr>
            <a:fld id="{E4D001D2-649E-4E65-A79A-D79EA7E6B54E}" type="slidenum">
              <a:rPr lang="en-US"/>
              <a:pPr>
                <a:defRPr/>
              </a:pPr>
              <a:t>‹#›</a:t>
            </a:fld>
            <a:endParaRPr lang="en-US"/>
          </a:p>
        </p:txBody>
      </p:sp>
    </p:spTree>
    <p:extLst>
      <p:ext uri="{BB962C8B-B14F-4D97-AF65-F5344CB8AC3E}">
        <p14:creationId xmlns:p14="http://schemas.microsoft.com/office/powerpoint/2010/main" val="44373293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9362D61-7641-A94F-04E4-D4A524F08A37}"/>
              </a:ext>
            </a:extLst>
          </p:cNvPr>
          <p:cNvSpPr>
            <a:spLocks noGrp="1"/>
          </p:cNvSpPr>
          <p:nvPr>
            <p:ph type="dt" sz="half" idx="10"/>
          </p:nvPr>
        </p:nvSpPr>
        <p:spPr/>
        <p:txBody>
          <a:bodyPr/>
          <a:lstStyle>
            <a:lvl1pPr>
              <a:defRPr/>
            </a:lvl1pPr>
          </a:lstStyle>
          <a:p>
            <a:pPr>
              <a:defRPr/>
            </a:pPr>
            <a:fld id="{792ACCC9-4DFF-4200-965A-FDC462A82081}" type="datetimeFigureOut">
              <a:rPr lang="en-US"/>
              <a:pPr>
                <a:defRPr/>
              </a:pPr>
              <a:t>6/23/2023</a:t>
            </a:fld>
            <a:endParaRPr lang="en-US"/>
          </a:p>
        </p:txBody>
      </p:sp>
      <p:sp>
        <p:nvSpPr>
          <p:cNvPr id="5" name="Footer Placeholder 4">
            <a:extLst>
              <a:ext uri="{FF2B5EF4-FFF2-40B4-BE49-F238E27FC236}">
                <a16:creationId xmlns:a16="http://schemas.microsoft.com/office/drawing/2014/main" id="{A2CAD06F-D0C9-DCB6-9403-9BB09CAE10FF}"/>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E65A93D3-C98B-454E-93ED-ECA3310EFE47}"/>
              </a:ext>
            </a:extLst>
          </p:cNvPr>
          <p:cNvSpPr>
            <a:spLocks noGrp="1"/>
          </p:cNvSpPr>
          <p:nvPr>
            <p:ph type="sldNum" sz="quarter" idx="12"/>
          </p:nvPr>
        </p:nvSpPr>
        <p:spPr/>
        <p:txBody>
          <a:bodyPr/>
          <a:lstStyle>
            <a:lvl1pPr>
              <a:defRPr/>
            </a:lvl1pPr>
          </a:lstStyle>
          <a:p>
            <a:pPr>
              <a:defRPr/>
            </a:pPr>
            <a:fld id="{1753E14F-F99B-4F63-AD1A-05C119D184B5}" type="slidenum">
              <a:rPr lang="en-US"/>
              <a:pPr>
                <a:defRPr/>
              </a:pPr>
              <a:t>‹#›</a:t>
            </a:fld>
            <a:endParaRPr lang="en-US"/>
          </a:p>
        </p:txBody>
      </p:sp>
    </p:spTree>
    <p:extLst>
      <p:ext uri="{BB962C8B-B14F-4D97-AF65-F5344CB8AC3E}">
        <p14:creationId xmlns:p14="http://schemas.microsoft.com/office/powerpoint/2010/main" val="265086085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9B89144-2CC9-B4CA-EFA6-8BF63B43DA0F}"/>
              </a:ext>
            </a:extLst>
          </p:cNvPr>
          <p:cNvSpPr>
            <a:spLocks noGrp="1"/>
          </p:cNvSpPr>
          <p:nvPr>
            <p:ph type="dt" sz="half" idx="10"/>
          </p:nvPr>
        </p:nvSpPr>
        <p:spPr/>
        <p:txBody>
          <a:bodyPr/>
          <a:lstStyle>
            <a:lvl1pPr>
              <a:defRPr/>
            </a:lvl1pPr>
          </a:lstStyle>
          <a:p>
            <a:pPr>
              <a:defRPr/>
            </a:pPr>
            <a:fld id="{8CFBE49C-31CF-40EA-94B0-4AAA502489A7}" type="datetimeFigureOut">
              <a:rPr lang="en-US"/>
              <a:pPr>
                <a:defRPr/>
              </a:pPr>
              <a:t>6/23/2023</a:t>
            </a:fld>
            <a:endParaRPr lang="en-US"/>
          </a:p>
        </p:txBody>
      </p:sp>
      <p:sp>
        <p:nvSpPr>
          <p:cNvPr id="5" name="Footer Placeholder 4">
            <a:extLst>
              <a:ext uri="{FF2B5EF4-FFF2-40B4-BE49-F238E27FC236}">
                <a16:creationId xmlns:a16="http://schemas.microsoft.com/office/drawing/2014/main" id="{1BF9B7C0-18AD-A010-23DC-B2DD81CD9E07}"/>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F3C02BC0-AFC9-43FB-43A3-E7B483C894BC}"/>
              </a:ext>
            </a:extLst>
          </p:cNvPr>
          <p:cNvSpPr>
            <a:spLocks noGrp="1"/>
          </p:cNvSpPr>
          <p:nvPr>
            <p:ph type="sldNum" sz="quarter" idx="12"/>
          </p:nvPr>
        </p:nvSpPr>
        <p:spPr/>
        <p:txBody>
          <a:bodyPr/>
          <a:lstStyle>
            <a:lvl1pPr>
              <a:defRPr/>
            </a:lvl1pPr>
          </a:lstStyle>
          <a:p>
            <a:pPr>
              <a:defRPr/>
            </a:pPr>
            <a:fld id="{8A4E9FF4-FB3C-425F-A7AD-B01961F6C80B}" type="slidenum">
              <a:rPr lang="en-US"/>
              <a:pPr>
                <a:defRPr/>
              </a:pPr>
              <a:t>‹#›</a:t>
            </a:fld>
            <a:endParaRPr lang="en-US"/>
          </a:p>
        </p:txBody>
      </p:sp>
    </p:spTree>
    <p:extLst>
      <p:ext uri="{BB962C8B-B14F-4D97-AF65-F5344CB8AC3E}">
        <p14:creationId xmlns:p14="http://schemas.microsoft.com/office/powerpoint/2010/main" val="281508780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56D305A8-02A6-4E33-482D-DFCB695A0692}"/>
              </a:ext>
            </a:extLst>
          </p:cNvPr>
          <p:cNvSpPr>
            <a:spLocks noGrp="1"/>
          </p:cNvSpPr>
          <p:nvPr>
            <p:ph type="dt" sz="half" idx="10"/>
          </p:nvPr>
        </p:nvSpPr>
        <p:spPr/>
        <p:txBody>
          <a:bodyPr/>
          <a:lstStyle>
            <a:lvl1pPr>
              <a:defRPr/>
            </a:lvl1pPr>
          </a:lstStyle>
          <a:p>
            <a:pPr>
              <a:defRPr/>
            </a:pPr>
            <a:fld id="{C70196AA-468D-49E6-A5F1-C8AAED8D4ADE}" type="datetimeFigureOut">
              <a:rPr lang="en-US"/>
              <a:pPr>
                <a:defRPr/>
              </a:pPr>
              <a:t>6/23/2023</a:t>
            </a:fld>
            <a:endParaRPr lang="en-US"/>
          </a:p>
        </p:txBody>
      </p:sp>
      <p:sp>
        <p:nvSpPr>
          <p:cNvPr id="6" name="Footer Placeholder 4">
            <a:extLst>
              <a:ext uri="{FF2B5EF4-FFF2-40B4-BE49-F238E27FC236}">
                <a16:creationId xmlns:a16="http://schemas.microsoft.com/office/drawing/2014/main" id="{11A26A90-A84C-32A9-B911-2D6908797791}"/>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CC645BF7-711A-4587-0A06-36DCD8C426CB}"/>
              </a:ext>
            </a:extLst>
          </p:cNvPr>
          <p:cNvSpPr>
            <a:spLocks noGrp="1"/>
          </p:cNvSpPr>
          <p:nvPr>
            <p:ph type="sldNum" sz="quarter" idx="12"/>
          </p:nvPr>
        </p:nvSpPr>
        <p:spPr/>
        <p:txBody>
          <a:bodyPr/>
          <a:lstStyle>
            <a:lvl1pPr>
              <a:defRPr/>
            </a:lvl1pPr>
          </a:lstStyle>
          <a:p>
            <a:pPr>
              <a:defRPr/>
            </a:pPr>
            <a:fld id="{E25B4435-DBB8-48E2-8D5D-F47B0555DD66}" type="slidenum">
              <a:rPr lang="en-US"/>
              <a:pPr>
                <a:defRPr/>
              </a:pPr>
              <a:t>‹#›</a:t>
            </a:fld>
            <a:endParaRPr lang="en-US"/>
          </a:p>
        </p:txBody>
      </p:sp>
    </p:spTree>
    <p:extLst>
      <p:ext uri="{BB962C8B-B14F-4D97-AF65-F5344CB8AC3E}">
        <p14:creationId xmlns:p14="http://schemas.microsoft.com/office/powerpoint/2010/main" val="29674809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53F63E-A761-6D3C-E1B1-0A8A73C71AD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CBAF2F8-4F76-AF1F-4EFA-9DEC343CD51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B23D723-1ACF-2F40-611B-E2567C109103}"/>
              </a:ext>
            </a:extLst>
          </p:cNvPr>
          <p:cNvSpPr>
            <a:spLocks noGrp="1"/>
          </p:cNvSpPr>
          <p:nvPr>
            <p:ph type="dt" sz="half" idx="10"/>
          </p:nvPr>
        </p:nvSpPr>
        <p:spPr/>
        <p:txBody>
          <a:bodyPr/>
          <a:lstStyle/>
          <a:p>
            <a:fld id="{07AC5B98-C6C5-DE4C-B5DA-A6DDDACF88F3}" type="datetimeFigureOut">
              <a:rPr lang="en-US" smtClean="0"/>
              <a:t>6/23/2023</a:t>
            </a:fld>
            <a:endParaRPr lang="en-US"/>
          </a:p>
        </p:txBody>
      </p:sp>
      <p:sp>
        <p:nvSpPr>
          <p:cNvPr id="5" name="Footer Placeholder 4">
            <a:extLst>
              <a:ext uri="{FF2B5EF4-FFF2-40B4-BE49-F238E27FC236}">
                <a16:creationId xmlns:a16="http://schemas.microsoft.com/office/drawing/2014/main" id="{32BA93B6-5346-2B81-592E-2CF9AA686A2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7189780-4346-6E4A-27FE-B86DB561BBB5}"/>
              </a:ext>
            </a:extLst>
          </p:cNvPr>
          <p:cNvSpPr>
            <a:spLocks noGrp="1"/>
          </p:cNvSpPr>
          <p:nvPr>
            <p:ph type="sldNum" sz="quarter" idx="12"/>
          </p:nvPr>
        </p:nvSpPr>
        <p:spPr/>
        <p:txBody>
          <a:bodyPr/>
          <a:lstStyle/>
          <a:p>
            <a:fld id="{C397D9D7-411F-2145-A5D5-DBCDB3FD2600}" type="slidenum">
              <a:rPr lang="en-US" smtClean="0"/>
              <a:t>‹#›</a:t>
            </a:fld>
            <a:endParaRPr lang="en-US"/>
          </a:p>
        </p:txBody>
      </p:sp>
    </p:spTree>
    <p:extLst>
      <p:ext uri="{BB962C8B-B14F-4D97-AF65-F5344CB8AC3E}">
        <p14:creationId xmlns:p14="http://schemas.microsoft.com/office/powerpoint/2010/main" val="249028651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49556792-6A65-2AF9-15C1-A8A08198F277}"/>
              </a:ext>
            </a:extLst>
          </p:cNvPr>
          <p:cNvSpPr>
            <a:spLocks noGrp="1"/>
          </p:cNvSpPr>
          <p:nvPr>
            <p:ph type="dt" sz="half" idx="10"/>
          </p:nvPr>
        </p:nvSpPr>
        <p:spPr/>
        <p:txBody>
          <a:bodyPr/>
          <a:lstStyle>
            <a:lvl1pPr>
              <a:defRPr/>
            </a:lvl1pPr>
          </a:lstStyle>
          <a:p>
            <a:pPr>
              <a:defRPr/>
            </a:pPr>
            <a:fld id="{F0712461-14B3-4E67-A5D7-BFC8B288ABAE}" type="datetimeFigureOut">
              <a:rPr lang="en-US"/>
              <a:pPr>
                <a:defRPr/>
              </a:pPr>
              <a:t>6/23/2023</a:t>
            </a:fld>
            <a:endParaRPr lang="en-US"/>
          </a:p>
        </p:txBody>
      </p:sp>
      <p:sp>
        <p:nvSpPr>
          <p:cNvPr id="8" name="Footer Placeholder 4">
            <a:extLst>
              <a:ext uri="{FF2B5EF4-FFF2-40B4-BE49-F238E27FC236}">
                <a16:creationId xmlns:a16="http://schemas.microsoft.com/office/drawing/2014/main" id="{2A56C60D-1676-FF30-DC8B-79664B9DC7BD}"/>
              </a:ext>
            </a:extLst>
          </p:cNvPr>
          <p:cNvSpPr>
            <a:spLocks noGrp="1"/>
          </p:cNvSpPr>
          <p:nvPr>
            <p:ph type="ftr" sz="quarter" idx="11"/>
          </p:nvPr>
        </p:nvSpPr>
        <p:spPr/>
        <p:txBody>
          <a:bodyPr/>
          <a:lstStyle>
            <a:lvl1pPr>
              <a:defRPr/>
            </a:lvl1pPr>
          </a:lstStyle>
          <a:p>
            <a:pPr>
              <a:defRPr/>
            </a:pPr>
            <a:endParaRPr lang="en-US"/>
          </a:p>
        </p:txBody>
      </p:sp>
      <p:sp>
        <p:nvSpPr>
          <p:cNvPr id="9" name="Slide Number Placeholder 5">
            <a:extLst>
              <a:ext uri="{FF2B5EF4-FFF2-40B4-BE49-F238E27FC236}">
                <a16:creationId xmlns:a16="http://schemas.microsoft.com/office/drawing/2014/main" id="{257505D0-336E-39B3-069A-367B0678F3EE}"/>
              </a:ext>
            </a:extLst>
          </p:cNvPr>
          <p:cNvSpPr>
            <a:spLocks noGrp="1"/>
          </p:cNvSpPr>
          <p:nvPr>
            <p:ph type="sldNum" sz="quarter" idx="12"/>
          </p:nvPr>
        </p:nvSpPr>
        <p:spPr/>
        <p:txBody>
          <a:bodyPr/>
          <a:lstStyle>
            <a:lvl1pPr>
              <a:defRPr/>
            </a:lvl1pPr>
          </a:lstStyle>
          <a:p>
            <a:pPr>
              <a:defRPr/>
            </a:pPr>
            <a:fld id="{082F6BF9-36A0-40BB-96C8-68CCE59EFDF7}" type="slidenum">
              <a:rPr lang="en-US"/>
              <a:pPr>
                <a:defRPr/>
              </a:pPr>
              <a:t>‹#›</a:t>
            </a:fld>
            <a:endParaRPr lang="en-US"/>
          </a:p>
        </p:txBody>
      </p:sp>
    </p:spTree>
    <p:extLst>
      <p:ext uri="{BB962C8B-B14F-4D97-AF65-F5344CB8AC3E}">
        <p14:creationId xmlns:p14="http://schemas.microsoft.com/office/powerpoint/2010/main" val="62724567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E9756C12-EB2C-FB43-3417-C293768F34EC}"/>
              </a:ext>
            </a:extLst>
          </p:cNvPr>
          <p:cNvSpPr>
            <a:spLocks noGrp="1"/>
          </p:cNvSpPr>
          <p:nvPr>
            <p:ph type="dt" sz="half" idx="10"/>
          </p:nvPr>
        </p:nvSpPr>
        <p:spPr/>
        <p:txBody>
          <a:bodyPr/>
          <a:lstStyle>
            <a:lvl1pPr>
              <a:defRPr/>
            </a:lvl1pPr>
          </a:lstStyle>
          <a:p>
            <a:pPr>
              <a:defRPr/>
            </a:pPr>
            <a:fld id="{62409354-2EA2-40D1-974D-E33C6DB75DF6}" type="datetimeFigureOut">
              <a:rPr lang="en-US"/>
              <a:pPr>
                <a:defRPr/>
              </a:pPr>
              <a:t>6/23/2023</a:t>
            </a:fld>
            <a:endParaRPr lang="en-US"/>
          </a:p>
        </p:txBody>
      </p:sp>
      <p:sp>
        <p:nvSpPr>
          <p:cNvPr id="4" name="Footer Placeholder 4">
            <a:extLst>
              <a:ext uri="{FF2B5EF4-FFF2-40B4-BE49-F238E27FC236}">
                <a16:creationId xmlns:a16="http://schemas.microsoft.com/office/drawing/2014/main" id="{45BD46D3-7108-2C8B-1B9F-D71B663E6415}"/>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5">
            <a:extLst>
              <a:ext uri="{FF2B5EF4-FFF2-40B4-BE49-F238E27FC236}">
                <a16:creationId xmlns:a16="http://schemas.microsoft.com/office/drawing/2014/main" id="{2746BDEE-9FF2-C709-1D7F-4A6DB7A2E098}"/>
              </a:ext>
            </a:extLst>
          </p:cNvPr>
          <p:cNvSpPr>
            <a:spLocks noGrp="1"/>
          </p:cNvSpPr>
          <p:nvPr>
            <p:ph type="sldNum" sz="quarter" idx="12"/>
          </p:nvPr>
        </p:nvSpPr>
        <p:spPr/>
        <p:txBody>
          <a:bodyPr/>
          <a:lstStyle>
            <a:lvl1pPr>
              <a:defRPr/>
            </a:lvl1pPr>
          </a:lstStyle>
          <a:p>
            <a:pPr>
              <a:defRPr/>
            </a:pPr>
            <a:fld id="{ECC77363-DDBB-4CD3-885E-73FDD2925929}" type="slidenum">
              <a:rPr lang="en-US"/>
              <a:pPr>
                <a:defRPr/>
              </a:pPr>
              <a:t>‹#›</a:t>
            </a:fld>
            <a:endParaRPr lang="en-US"/>
          </a:p>
        </p:txBody>
      </p:sp>
    </p:spTree>
    <p:extLst>
      <p:ext uri="{BB962C8B-B14F-4D97-AF65-F5344CB8AC3E}">
        <p14:creationId xmlns:p14="http://schemas.microsoft.com/office/powerpoint/2010/main" val="223265816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EC2714DD-BAB0-89BD-C018-351F88EA1A7C}"/>
              </a:ext>
            </a:extLst>
          </p:cNvPr>
          <p:cNvSpPr>
            <a:spLocks noGrp="1"/>
          </p:cNvSpPr>
          <p:nvPr>
            <p:ph type="dt" sz="half" idx="10"/>
          </p:nvPr>
        </p:nvSpPr>
        <p:spPr/>
        <p:txBody>
          <a:bodyPr/>
          <a:lstStyle>
            <a:lvl1pPr>
              <a:defRPr/>
            </a:lvl1pPr>
          </a:lstStyle>
          <a:p>
            <a:pPr>
              <a:defRPr/>
            </a:pPr>
            <a:fld id="{47B4028F-3AC3-4295-8F98-014E10FC3DB2}" type="datetimeFigureOut">
              <a:rPr lang="en-US"/>
              <a:pPr>
                <a:defRPr/>
              </a:pPr>
              <a:t>6/23/2023</a:t>
            </a:fld>
            <a:endParaRPr lang="en-US"/>
          </a:p>
        </p:txBody>
      </p:sp>
      <p:sp>
        <p:nvSpPr>
          <p:cNvPr id="3" name="Footer Placeholder 4">
            <a:extLst>
              <a:ext uri="{FF2B5EF4-FFF2-40B4-BE49-F238E27FC236}">
                <a16:creationId xmlns:a16="http://schemas.microsoft.com/office/drawing/2014/main" id="{36DFAA0E-711C-0B1A-F87C-5ED2BD1C3ECF}"/>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5">
            <a:extLst>
              <a:ext uri="{FF2B5EF4-FFF2-40B4-BE49-F238E27FC236}">
                <a16:creationId xmlns:a16="http://schemas.microsoft.com/office/drawing/2014/main" id="{AAEC01A0-C633-202B-ACD1-8E2F159C0C0E}"/>
              </a:ext>
            </a:extLst>
          </p:cNvPr>
          <p:cNvSpPr>
            <a:spLocks noGrp="1"/>
          </p:cNvSpPr>
          <p:nvPr>
            <p:ph type="sldNum" sz="quarter" idx="12"/>
          </p:nvPr>
        </p:nvSpPr>
        <p:spPr/>
        <p:txBody>
          <a:bodyPr/>
          <a:lstStyle>
            <a:lvl1pPr>
              <a:defRPr/>
            </a:lvl1pPr>
          </a:lstStyle>
          <a:p>
            <a:pPr>
              <a:defRPr/>
            </a:pPr>
            <a:fld id="{4DC6A3E8-725C-4F7D-8EC4-4750CA4B74A3}" type="slidenum">
              <a:rPr lang="en-US"/>
              <a:pPr>
                <a:defRPr/>
              </a:pPr>
              <a:t>‹#›</a:t>
            </a:fld>
            <a:endParaRPr lang="en-US"/>
          </a:p>
        </p:txBody>
      </p:sp>
    </p:spTree>
    <p:extLst>
      <p:ext uri="{BB962C8B-B14F-4D97-AF65-F5344CB8AC3E}">
        <p14:creationId xmlns:p14="http://schemas.microsoft.com/office/powerpoint/2010/main" val="315359912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3">
            <a:extLst>
              <a:ext uri="{FF2B5EF4-FFF2-40B4-BE49-F238E27FC236}">
                <a16:creationId xmlns:a16="http://schemas.microsoft.com/office/drawing/2014/main" id="{BDD47C62-57DB-E47A-8AEA-DA792008B508}"/>
              </a:ext>
            </a:extLst>
          </p:cNvPr>
          <p:cNvSpPr>
            <a:spLocks noGrp="1"/>
          </p:cNvSpPr>
          <p:nvPr>
            <p:ph type="dt" sz="half" idx="10"/>
          </p:nvPr>
        </p:nvSpPr>
        <p:spPr/>
        <p:txBody>
          <a:bodyPr/>
          <a:lstStyle>
            <a:lvl1pPr>
              <a:defRPr/>
            </a:lvl1pPr>
          </a:lstStyle>
          <a:p>
            <a:pPr>
              <a:defRPr/>
            </a:pPr>
            <a:fld id="{5DD673BF-E9DA-4DF1-9975-4F94C63B0586}" type="datetimeFigureOut">
              <a:rPr lang="en-US"/>
              <a:pPr>
                <a:defRPr/>
              </a:pPr>
              <a:t>6/23/2023</a:t>
            </a:fld>
            <a:endParaRPr lang="en-US"/>
          </a:p>
        </p:txBody>
      </p:sp>
      <p:sp>
        <p:nvSpPr>
          <p:cNvPr id="6" name="Footer Placeholder 4">
            <a:extLst>
              <a:ext uri="{FF2B5EF4-FFF2-40B4-BE49-F238E27FC236}">
                <a16:creationId xmlns:a16="http://schemas.microsoft.com/office/drawing/2014/main" id="{021E21A1-25A0-2F21-2DCF-5BA3D2ABE0E8}"/>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0FC96670-CFF1-08F4-97A3-6CF5D1432759}"/>
              </a:ext>
            </a:extLst>
          </p:cNvPr>
          <p:cNvSpPr>
            <a:spLocks noGrp="1"/>
          </p:cNvSpPr>
          <p:nvPr>
            <p:ph type="sldNum" sz="quarter" idx="12"/>
          </p:nvPr>
        </p:nvSpPr>
        <p:spPr/>
        <p:txBody>
          <a:bodyPr/>
          <a:lstStyle>
            <a:lvl1pPr>
              <a:defRPr/>
            </a:lvl1pPr>
          </a:lstStyle>
          <a:p>
            <a:pPr>
              <a:defRPr/>
            </a:pPr>
            <a:fld id="{7C18BD1F-32E3-496C-8C8C-60B54853DCFB}" type="slidenum">
              <a:rPr lang="en-US"/>
              <a:pPr>
                <a:defRPr/>
              </a:pPr>
              <a:t>‹#›</a:t>
            </a:fld>
            <a:endParaRPr lang="en-US"/>
          </a:p>
        </p:txBody>
      </p:sp>
    </p:spTree>
    <p:extLst>
      <p:ext uri="{BB962C8B-B14F-4D97-AF65-F5344CB8AC3E}">
        <p14:creationId xmlns:p14="http://schemas.microsoft.com/office/powerpoint/2010/main" val="391141562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3">
            <a:extLst>
              <a:ext uri="{FF2B5EF4-FFF2-40B4-BE49-F238E27FC236}">
                <a16:creationId xmlns:a16="http://schemas.microsoft.com/office/drawing/2014/main" id="{0BF500AB-C3F6-A873-8F03-4D8C5EA201CE}"/>
              </a:ext>
            </a:extLst>
          </p:cNvPr>
          <p:cNvSpPr>
            <a:spLocks noGrp="1"/>
          </p:cNvSpPr>
          <p:nvPr>
            <p:ph type="dt" sz="half" idx="10"/>
          </p:nvPr>
        </p:nvSpPr>
        <p:spPr/>
        <p:txBody>
          <a:bodyPr/>
          <a:lstStyle>
            <a:lvl1pPr>
              <a:defRPr/>
            </a:lvl1pPr>
          </a:lstStyle>
          <a:p>
            <a:pPr>
              <a:defRPr/>
            </a:pPr>
            <a:fld id="{467BC592-5D48-4553-B101-3C48B460099A}" type="datetimeFigureOut">
              <a:rPr lang="en-US"/>
              <a:pPr>
                <a:defRPr/>
              </a:pPr>
              <a:t>6/23/2023</a:t>
            </a:fld>
            <a:endParaRPr lang="en-US"/>
          </a:p>
        </p:txBody>
      </p:sp>
      <p:sp>
        <p:nvSpPr>
          <p:cNvPr id="6" name="Footer Placeholder 4">
            <a:extLst>
              <a:ext uri="{FF2B5EF4-FFF2-40B4-BE49-F238E27FC236}">
                <a16:creationId xmlns:a16="http://schemas.microsoft.com/office/drawing/2014/main" id="{0FC9EEDD-092E-802D-D019-C6AFC082D855}"/>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350D3199-7B04-0843-B79A-644798E69760}"/>
              </a:ext>
            </a:extLst>
          </p:cNvPr>
          <p:cNvSpPr>
            <a:spLocks noGrp="1"/>
          </p:cNvSpPr>
          <p:nvPr>
            <p:ph type="sldNum" sz="quarter" idx="12"/>
          </p:nvPr>
        </p:nvSpPr>
        <p:spPr/>
        <p:txBody>
          <a:bodyPr/>
          <a:lstStyle>
            <a:lvl1pPr>
              <a:defRPr/>
            </a:lvl1pPr>
          </a:lstStyle>
          <a:p>
            <a:pPr>
              <a:defRPr/>
            </a:pPr>
            <a:fld id="{FDA09689-5DED-4240-8CCC-462C2EB93C57}" type="slidenum">
              <a:rPr lang="en-US"/>
              <a:pPr>
                <a:defRPr/>
              </a:pPr>
              <a:t>‹#›</a:t>
            </a:fld>
            <a:endParaRPr lang="en-US"/>
          </a:p>
        </p:txBody>
      </p:sp>
    </p:spTree>
    <p:extLst>
      <p:ext uri="{BB962C8B-B14F-4D97-AF65-F5344CB8AC3E}">
        <p14:creationId xmlns:p14="http://schemas.microsoft.com/office/powerpoint/2010/main" val="103045674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706E240-D406-8634-A972-87B4FD359354}"/>
              </a:ext>
            </a:extLst>
          </p:cNvPr>
          <p:cNvSpPr>
            <a:spLocks noGrp="1"/>
          </p:cNvSpPr>
          <p:nvPr>
            <p:ph type="dt" sz="half" idx="10"/>
          </p:nvPr>
        </p:nvSpPr>
        <p:spPr/>
        <p:txBody>
          <a:bodyPr/>
          <a:lstStyle>
            <a:lvl1pPr>
              <a:defRPr/>
            </a:lvl1pPr>
          </a:lstStyle>
          <a:p>
            <a:pPr>
              <a:defRPr/>
            </a:pPr>
            <a:fld id="{AB153B53-21D1-41E8-AE12-03A495861AE8}" type="datetimeFigureOut">
              <a:rPr lang="en-US"/>
              <a:pPr>
                <a:defRPr/>
              </a:pPr>
              <a:t>6/23/2023</a:t>
            </a:fld>
            <a:endParaRPr lang="en-US"/>
          </a:p>
        </p:txBody>
      </p:sp>
      <p:sp>
        <p:nvSpPr>
          <p:cNvPr id="5" name="Footer Placeholder 4">
            <a:extLst>
              <a:ext uri="{FF2B5EF4-FFF2-40B4-BE49-F238E27FC236}">
                <a16:creationId xmlns:a16="http://schemas.microsoft.com/office/drawing/2014/main" id="{1B1DE0D7-A8B8-B1A9-4872-447F243C9EFD}"/>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4AA721F0-FC0B-41BB-B3D2-D472FF252E10}"/>
              </a:ext>
            </a:extLst>
          </p:cNvPr>
          <p:cNvSpPr>
            <a:spLocks noGrp="1"/>
          </p:cNvSpPr>
          <p:nvPr>
            <p:ph type="sldNum" sz="quarter" idx="12"/>
          </p:nvPr>
        </p:nvSpPr>
        <p:spPr/>
        <p:txBody>
          <a:bodyPr/>
          <a:lstStyle>
            <a:lvl1pPr>
              <a:defRPr/>
            </a:lvl1pPr>
          </a:lstStyle>
          <a:p>
            <a:pPr>
              <a:defRPr/>
            </a:pPr>
            <a:fld id="{6504CC28-27E6-40BE-AEFF-C1BD5907DEB3}" type="slidenum">
              <a:rPr lang="en-US"/>
              <a:pPr>
                <a:defRPr/>
              </a:pPr>
              <a:t>‹#›</a:t>
            </a:fld>
            <a:endParaRPr lang="en-US"/>
          </a:p>
        </p:txBody>
      </p:sp>
    </p:spTree>
    <p:extLst>
      <p:ext uri="{BB962C8B-B14F-4D97-AF65-F5344CB8AC3E}">
        <p14:creationId xmlns:p14="http://schemas.microsoft.com/office/powerpoint/2010/main" val="52184183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FF783A8-EAB8-38C9-2E41-5984FCE8AE2C}"/>
              </a:ext>
            </a:extLst>
          </p:cNvPr>
          <p:cNvSpPr>
            <a:spLocks noGrp="1"/>
          </p:cNvSpPr>
          <p:nvPr>
            <p:ph type="dt" sz="half" idx="10"/>
          </p:nvPr>
        </p:nvSpPr>
        <p:spPr/>
        <p:txBody>
          <a:bodyPr/>
          <a:lstStyle>
            <a:lvl1pPr>
              <a:defRPr/>
            </a:lvl1pPr>
          </a:lstStyle>
          <a:p>
            <a:pPr>
              <a:defRPr/>
            </a:pPr>
            <a:fld id="{D3459147-77AE-4476-B148-6CF968ACD3C6}" type="datetimeFigureOut">
              <a:rPr lang="en-US"/>
              <a:pPr>
                <a:defRPr/>
              </a:pPr>
              <a:t>6/23/2023</a:t>
            </a:fld>
            <a:endParaRPr lang="en-US"/>
          </a:p>
        </p:txBody>
      </p:sp>
      <p:sp>
        <p:nvSpPr>
          <p:cNvPr id="5" name="Footer Placeholder 4">
            <a:extLst>
              <a:ext uri="{FF2B5EF4-FFF2-40B4-BE49-F238E27FC236}">
                <a16:creationId xmlns:a16="http://schemas.microsoft.com/office/drawing/2014/main" id="{B6450127-6724-1715-6D71-694BABFA8315}"/>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B99C76AE-DAE9-F232-2E29-65E3D3000B6D}"/>
              </a:ext>
            </a:extLst>
          </p:cNvPr>
          <p:cNvSpPr>
            <a:spLocks noGrp="1"/>
          </p:cNvSpPr>
          <p:nvPr>
            <p:ph type="sldNum" sz="quarter" idx="12"/>
          </p:nvPr>
        </p:nvSpPr>
        <p:spPr/>
        <p:txBody>
          <a:bodyPr/>
          <a:lstStyle>
            <a:lvl1pPr>
              <a:defRPr/>
            </a:lvl1pPr>
          </a:lstStyle>
          <a:p>
            <a:pPr>
              <a:defRPr/>
            </a:pPr>
            <a:fld id="{4CB6EFC7-BC79-4C39-9E4D-95AC141D9AAB}" type="slidenum">
              <a:rPr lang="en-US"/>
              <a:pPr>
                <a:defRPr/>
              </a:pPr>
              <a:t>‹#›</a:t>
            </a:fld>
            <a:endParaRPr lang="en-US"/>
          </a:p>
        </p:txBody>
      </p:sp>
    </p:spTree>
    <p:extLst>
      <p:ext uri="{BB962C8B-B14F-4D97-AF65-F5344CB8AC3E}">
        <p14:creationId xmlns:p14="http://schemas.microsoft.com/office/powerpoint/2010/main" val="8864614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D37FA-62E7-6CD7-D011-D42089D084C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8A9A5AF-A95E-93E5-BF67-5E18F7EE78F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A78E1C6-82F7-DE75-EE59-C58D73E6F228}"/>
              </a:ext>
            </a:extLst>
          </p:cNvPr>
          <p:cNvSpPr>
            <a:spLocks noGrp="1"/>
          </p:cNvSpPr>
          <p:nvPr>
            <p:ph type="dt" sz="half" idx="10"/>
          </p:nvPr>
        </p:nvSpPr>
        <p:spPr/>
        <p:txBody>
          <a:bodyPr/>
          <a:lstStyle/>
          <a:p>
            <a:fld id="{07AC5B98-C6C5-DE4C-B5DA-A6DDDACF88F3}" type="datetimeFigureOut">
              <a:rPr lang="en-US" smtClean="0"/>
              <a:t>6/23/2023</a:t>
            </a:fld>
            <a:endParaRPr lang="en-US"/>
          </a:p>
        </p:txBody>
      </p:sp>
      <p:sp>
        <p:nvSpPr>
          <p:cNvPr id="5" name="Footer Placeholder 4">
            <a:extLst>
              <a:ext uri="{FF2B5EF4-FFF2-40B4-BE49-F238E27FC236}">
                <a16:creationId xmlns:a16="http://schemas.microsoft.com/office/drawing/2014/main" id="{30ECD8E2-0309-D535-580F-2D9491575B6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539DE2-6E3A-C8D0-EE2A-FE3576FB145B}"/>
              </a:ext>
            </a:extLst>
          </p:cNvPr>
          <p:cNvSpPr>
            <a:spLocks noGrp="1"/>
          </p:cNvSpPr>
          <p:nvPr>
            <p:ph type="sldNum" sz="quarter" idx="12"/>
          </p:nvPr>
        </p:nvSpPr>
        <p:spPr/>
        <p:txBody>
          <a:bodyPr/>
          <a:lstStyle/>
          <a:p>
            <a:fld id="{C397D9D7-411F-2145-A5D5-DBCDB3FD2600}" type="slidenum">
              <a:rPr lang="en-US" smtClean="0"/>
              <a:t>‹#›</a:t>
            </a:fld>
            <a:endParaRPr lang="en-US"/>
          </a:p>
        </p:txBody>
      </p:sp>
    </p:spTree>
    <p:extLst>
      <p:ext uri="{BB962C8B-B14F-4D97-AF65-F5344CB8AC3E}">
        <p14:creationId xmlns:p14="http://schemas.microsoft.com/office/powerpoint/2010/main" val="39070001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55629-F27E-2427-C5E9-FEBB78BF22C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93C4191-4611-7F8D-1DF0-4A72DFF9CB6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54FFF8C-8649-8900-9D6F-C25DB36804B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554103F-B0D4-504C-9204-EC7AF7C2335E}"/>
              </a:ext>
            </a:extLst>
          </p:cNvPr>
          <p:cNvSpPr>
            <a:spLocks noGrp="1"/>
          </p:cNvSpPr>
          <p:nvPr>
            <p:ph type="dt" sz="half" idx="10"/>
          </p:nvPr>
        </p:nvSpPr>
        <p:spPr/>
        <p:txBody>
          <a:bodyPr/>
          <a:lstStyle/>
          <a:p>
            <a:fld id="{07AC5B98-C6C5-DE4C-B5DA-A6DDDACF88F3}" type="datetimeFigureOut">
              <a:rPr lang="en-US" smtClean="0"/>
              <a:t>6/23/2023</a:t>
            </a:fld>
            <a:endParaRPr lang="en-US"/>
          </a:p>
        </p:txBody>
      </p:sp>
      <p:sp>
        <p:nvSpPr>
          <p:cNvPr id="6" name="Footer Placeholder 5">
            <a:extLst>
              <a:ext uri="{FF2B5EF4-FFF2-40B4-BE49-F238E27FC236}">
                <a16:creationId xmlns:a16="http://schemas.microsoft.com/office/drawing/2014/main" id="{5295FE59-A7FA-9E02-245D-86016BB706D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E9FDE77-AD7D-BE1A-FC68-A31EA27E9D3F}"/>
              </a:ext>
            </a:extLst>
          </p:cNvPr>
          <p:cNvSpPr>
            <a:spLocks noGrp="1"/>
          </p:cNvSpPr>
          <p:nvPr>
            <p:ph type="sldNum" sz="quarter" idx="12"/>
          </p:nvPr>
        </p:nvSpPr>
        <p:spPr/>
        <p:txBody>
          <a:bodyPr/>
          <a:lstStyle/>
          <a:p>
            <a:fld id="{C397D9D7-411F-2145-A5D5-DBCDB3FD2600}" type="slidenum">
              <a:rPr lang="en-US" smtClean="0"/>
              <a:t>‹#›</a:t>
            </a:fld>
            <a:endParaRPr lang="en-US"/>
          </a:p>
        </p:txBody>
      </p:sp>
    </p:spTree>
    <p:extLst>
      <p:ext uri="{BB962C8B-B14F-4D97-AF65-F5344CB8AC3E}">
        <p14:creationId xmlns:p14="http://schemas.microsoft.com/office/powerpoint/2010/main" val="21143594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D101F-5183-13C1-AF65-5DA6E319567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2CF44C1-B802-76BF-5863-5683FD78B74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048644D-A1B8-172C-30A3-1208C5AB8CF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E290742-EA95-053A-B38B-8F4A4D92D2E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6132A10-CECC-B4F2-3687-47757A4B1D3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E4228AE-8E11-3457-BE09-7383720DF061}"/>
              </a:ext>
            </a:extLst>
          </p:cNvPr>
          <p:cNvSpPr>
            <a:spLocks noGrp="1"/>
          </p:cNvSpPr>
          <p:nvPr>
            <p:ph type="dt" sz="half" idx="10"/>
          </p:nvPr>
        </p:nvSpPr>
        <p:spPr/>
        <p:txBody>
          <a:bodyPr/>
          <a:lstStyle/>
          <a:p>
            <a:fld id="{07AC5B98-C6C5-DE4C-B5DA-A6DDDACF88F3}" type="datetimeFigureOut">
              <a:rPr lang="en-US" smtClean="0"/>
              <a:t>6/23/2023</a:t>
            </a:fld>
            <a:endParaRPr lang="en-US"/>
          </a:p>
        </p:txBody>
      </p:sp>
      <p:sp>
        <p:nvSpPr>
          <p:cNvPr id="8" name="Footer Placeholder 7">
            <a:extLst>
              <a:ext uri="{FF2B5EF4-FFF2-40B4-BE49-F238E27FC236}">
                <a16:creationId xmlns:a16="http://schemas.microsoft.com/office/drawing/2014/main" id="{7D15683D-92F5-C172-98B6-6809B043935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F940AB5-077F-25C5-F26B-0F3339A85785}"/>
              </a:ext>
            </a:extLst>
          </p:cNvPr>
          <p:cNvSpPr>
            <a:spLocks noGrp="1"/>
          </p:cNvSpPr>
          <p:nvPr>
            <p:ph type="sldNum" sz="quarter" idx="12"/>
          </p:nvPr>
        </p:nvSpPr>
        <p:spPr/>
        <p:txBody>
          <a:bodyPr/>
          <a:lstStyle/>
          <a:p>
            <a:fld id="{C397D9D7-411F-2145-A5D5-DBCDB3FD2600}" type="slidenum">
              <a:rPr lang="en-US" smtClean="0"/>
              <a:t>‹#›</a:t>
            </a:fld>
            <a:endParaRPr lang="en-US"/>
          </a:p>
        </p:txBody>
      </p:sp>
    </p:spTree>
    <p:extLst>
      <p:ext uri="{BB962C8B-B14F-4D97-AF65-F5344CB8AC3E}">
        <p14:creationId xmlns:p14="http://schemas.microsoft.com/office/powerpoint/2010/main" val="26726662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B8F282-1235-6AEB-A988-BB8697E56CC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6716F40-D26C-32D6-5DD9-2B71DB54DCB1}"/>
              </a:ext>
            </a:extLst>
          </p:cNvPr>
          <p:cNvSpPr>
            <a:spLocks noGrp="1"/>
          </p:cNvSpPr>
          <p:nvPr>
            <p:ph type="dt" sz="half" idx="10"/>
          </p:nvPr>
        </p:nvSpPr>
        <p:spPr/>
        <p:txBody>
          <a:bodyPr/>
          <a:lstStyle/>
          <a:p>
            <a:fld id="{07AC5B98-C6C5-DE4C-B5DA-A6DDDACF88F3}" type="datetimeFigureOut">
              <a:rPr lang="en-US" smtClean="0"/>
              <a:t>6/23/2023</a:t>
            </a:fld>
            <a:endParaRPr lang="en-US"/>
          </a:p>
        </p:txBody>
      </p:sp>
      <p:sp>
        <p:nvSpPr>
          <p:cNvPr id="4" name="Footer Placeholder 3">
            <a:extLst>
              <a:ext uri="{FF2B5EF4-FFF2-40B4-BE49-F238E27FC236}">
                <a16:creationId xmlns:a16="http://schemas.microsoft.com/office/drawing/2014/main" id="{90D06B22-0BBD-D34F-C525-C0AF99B419C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B5AFE96-A4AC-CEED-1C2A-7E12814FB0B9}"/>
              </a:ext>
            </a:extLst>
          </p:cNvPr>
          <p:cNvSpPr>
            <a:spLocks noGrp="1"/>
          </p:cNvSpPr>
          <p:nvPr>
            <p:ph type="sldNum" sz="quarter" idx="12"/>
          </p:nvPr>
        </p:nvSpPr>
        <p:spPr/>
        <p:txBody>
          <a:bodyPr/>
          <a:lstStyle/>
          <a:p>
            <a:fld id="{C397D9D7-411F-2145-A5D5-DBCDB3FD2600}" type="slidenum">
              <a:rPr lang="en-US" smtClean="0"/>
              <a:t>‹#›</a:t>
            </a:fld>
            <a:endParaRPr lang="en-US"/>
          </a:p>
        </p:txBody>
      </p:sp>
    </p:spTree>
    <p:extLst>
      <p:ext uri="{BB962C8B-B14F-4D97-AF65-F5344CB8AC3E}">
        <p14:creationId xmlns:p14="http://schemas.microsoft.com/office/powerpoint/2010/main" val="32503449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28584F5-E3F7-92A7-71DA-E580A094CF07}"/>
              </a:ext>
            </a:extLst>
          </p:cNvPr>
          <p:cNvSpPr>
            <a:spLocks noGrp="1"/>
          </p:cNvSpPr>
          <p:nvPr>
            <p:ph type="dt" sz="half" idx="10"/>
          </p:nvPr>
        </p:nvSpPr>
        <p:spPr/>
        <p:txBody>
          <a:bodyPr/>
          <a:lstStyle/>
          <a:p>
            <a:fld id="{07AC5B98-C6C5-DE4C-B5DA-A6DDDACF88F3}" type="datetimeFigureOut">
              <a:rPr lang="en-US" smtClean="0"/>
              <a:t>6/23/2023</a:t>
            </a:fld>
            <a:endParaRPr lang="en-US"/>
          </a:p>
        </p:txBody>
      </p:sp>
      <p:sp>
        <p:nvSpPr>
          <p:cNvPr id="3" name="Footer Placeholder 2">
            <a:extLst>
              <a:ext uri="{FF2B5EF4-FFF2-40B4-BE49-F238E27FC236}">
                <a16:creationId xmlns:a16="http://schemas.microsoft.com/office/drawing/2014/main" id="{831FFB82-4547-14BC-11DC-B6178E8A7F4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3B9DFDC-BF31-CCA1-C2FE-E55D4367DA8B}"/>
              </a:ext>
            </a:extLst>
          </p:cNvPr>
          <p:cNvSpPr>
            <a:spLocks noGrp="1"/>
          </p:cNvSpPr>
          <p:nvPr>
            <p:ph type="sldNum" sz="quarter" idx="12"/>
          </p:nvPr>
        </p:nvSpPr>
        <p:spPr/>
        <p:txBody>
          <a:bodyPr/>
          <a:lstStyle/>
          <a:p>
            <a:fld id="{C397D9D7-411F-2145-A5D5-DBCDB3FD2600}" type="slidenum">
              <a:rPr lang="en-US" smtClean="0"/>
              <a:t>‹#›</a:t>
            </a:fld>
            <a:endParaRPr lang="en-US"/>
          </a:p>
        </p:txBody>
      </p:sp>
    </p:spTree>
    <p:extLst>
      <p:ext uri="{BB962C8B-B14F-4D97-AF65-F5344CB8AC3E}">
        <p14:creationId xmlns:p14="http://schemas.microsoft.com/office/powerpoint/2010/main" val="30819715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4C6B9E-8DEC-1704-0EDB-7D39E07075B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9DB5528-0E17-B595-136D-36CCD33D5BE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878477E-0508-EA7E-B8E1-BF606F22A6F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7E837FC-4D29-5A41-12C7-718125B50201}"/>
              </a:ext>
            </a:extLst>
          </p:cNvPr>
          <p:cNvSpPr>
            <a:spLocks noGrp="1"/>
          </p:cNvSpPr>
          <p:nvPr>
            <p:ph type="dt" sz="half" idx="10"/>
          </p:nvPr>
        </p:nvSpPr>
        <p:spPr/>
        <p:txBody>
          <a:bodyPr/>
          <a:lstStyle/>
          <a:p>
            <a:fld id="{07AC5B98-C6C5-DE4C-B5DA-A6DDDACF88F3}" type="datetimeFigureOut">
              <a:rPr lang="en-US" smtClean="0"/>
              <a:t>6/23/2023</a:t>
            </a:fld>
            <a:endParaRPr lang="en-US"/>
          </a:p>
        </p:txBody>
      </p:sp>
      <p:sp>
        <p:nvSpPr>
          <p:cNvPr id="6" name="Footer Placeholder 5">
            <a:extLst>
              <a:ext uri="{FF2B5EF4-FFF2-40B4-BE49-F238E27FC236}">
                <a16:creationId xmlns:a16="http://schemas.microsoft.com/office/drawing/2014/main" id="{2EE8D89C-DDFF-2F89-FF82-A71E75D853B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7F3A4FE-2968-876C-A2C5-84DE1276089F}"/>
              </a:ext>
            </a:extLst>
          </p:cNvPr>
          <p:cNvSpPr>
            <a:spLocks noGrp="1"/>
          </p:cNvSpPr>
          <p:nvPr>
            <p:ph type="sldNum" sz="quarter" idx="12"/>
          </p:nvPr>
        </p:nvSpPr>
        <p:spPr/>
        <p:txBody>
          <a:bodyPr/>
          <a:lstStyle/>
          <a:p>
            <a:fld id="{C397D9D7-411F-2145-A5D5-DBCDB3FD2600}" type="slidenum">
              <a:rPr lang="en-US" smtClean="0"/>
              <a:t>‹#›</a:t>
            </a:fld>
            <a:endParaRPr lang="en-US"/>
          </a:p>
        </p:txBody>
      </p:sp>
    </p:spTree>
    <p:extLst>
      <p:ext uri="{BB962C8B-B14F-4D97-AF65-F5344CB8AC3E}">
        <p14:creationId xmlns:p14="http://schemas.microsoft.com/office/powerpoint/2010/main" val="39895363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922D53-6688-61A0-B2CE-00D7E3A45B3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20459C7-797D-3135-9EF4-0914EC2D7F6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69D5DE6-1FF1-7659-EDC1-ED2672D6072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E41AEB9-92EA-ED41-48AF-F72D05AAAB16}"/>
              </a:ext>
            </a:extLst>
          </p:cNvPr>
          <p:cNvSpPr>
            <a:spLocks noGrp="1"/>
          </p:cNvSpPr>
          <p:nvPr>
            <p:ph type="dt" sz="half" idx="10"/>
          </p:nvPr>
        </p:nvSpPr>
        <p:spPr/>
        <p:txBody>
          <a:bodyPr/>
          <a:lstStyle/>
          <a:p>
            <a:fld id="{07AC5B98-C6C5-DE4C-B5DA-A6DDDACF88F3}" type="datetimeFigureOut">
              <a:rPr lang="en-US" smtClean="0"/>
              <a:t>6/23/2023</a:t>
            </a:fld>
            <a:endParaRPr lang="en-US"/>
          </a:p>
        </p:txBody>
      </p:sp>
      <p:sp>
        <p:nvSpPr>
          <p:cNvPr id="6" name="Footer Placeholder 5">
            <a:extLst>
              <a:ext uri="{FF2B5EF4-FFF2-40B4-BE49-F238E27FC236}">
                <a16:creationId xmlns:a16="http://schemas.microsoft.com/office/drawing/2014/main" id="{BBA8BE35-E1DB-72F0-97D7-0BEEC32101B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8A82B96-F53C-98B6-F65A-EE144CF16E11}"/>
              </a:ext>
            </a:extLst>
          </p:cNvPr>
          <p:cNvSpPr>
            <a:spLocks noGrp="1"/>
          </p:cNvSpPr>
          <p:nvPr>
            <p:ph type="sldNum" sz="quarter" idx="12"/>
          </p:nvPr>
        </p:nvSpPr>
        <p:spPr/>
        <p:txBody>
          <a:bodyPr/>
          <a:lstStyle/>
          <a:p>
            <a:fld id="{C397D9D7-411F-2145-A5D5-DBCDB3FD2600}" type="slidenum">
              <a:rPr lang="en-US" smtClean="0"/>
              <a:t>‹#›</a:t>
            </a:fld>
            <a:endParaRPr lang="en-US"/>
          </a:p>
        </p:txBody>
      </p:sp>
    </p:spTree>
    <p:extLst>
      <p:ext uri="{BB962C8B-B14F-4D97-AF65-F5344CB8AC3E}">
        <p14:creationId xmlns:p14="http://schemas.microsoft.com/office/powerpoint/2010/main" val="33706936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image" Target="../media/image1.png"/><Relationship Id="rId5" Type="http://schemas.openxmlformats.org/officeDocument/2006/relationships/theme" Target="../theme/theme2.xml"/><Relationship Id="rId4" Type="http://schemas.openxmlformats.org/officeDocument/2006/relationships/slideLayout" Target="../slideLayouts/slideLayout1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3.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theme" Target="../theme/theme3.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E2037F7-DFB4-B539-A033-CE917192EF7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8C2678A-026B-E802-B52D-5BBC5C7EDF7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4CD1D22-C7B7-419B-C65D-EF1E5FFB0C9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7AC5B98-C6C5-DE4C-B5DA-A6DDDACF88F3}" type="datetimeFigureOut">
              <a:rPr lang="en-US" smtClean="0"/>
              <a:t>6/23/2023</a:t>
            </a:fld>
            <a:endParaRPr lang="en-US"/>
          </a:p>
        </p:txBody>
      </p:sp>
      <p:sp>
        <p:nvSpPr>
          <p:cNvPr id="5" name="Footer Placeholder 4">
            <a:extLst>
              <a:ext uri="{FF2B5EF4-FFF2-40B4-BE49-F238E27FC236}">
                <a16:creationId xmlns:a16="http://schemas.microsoft.com/office/drawing/2014/main" id="{30D7F65A-A990-597F-BC4E-68E231BB188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EB18AD3-B74F-0FB9-51F4-16B6FE07DD3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397D9D7-411F-2145-A5D5-DBCDB3FD2600}" type="slidenum">
              <a:rPr lang="en-US" smtClean="0"/>
              <a:t>‹#›</a:t>
            </a:fld>
            <a:endParaRPr lang="en-US"/>
          </a:p>
        </p:txBody>
      </p:sp>
    </p:spTree>
    <p:extLst>
      <p:ext uri="{BB962C8B-B14F-4D97-AF65-F5344CB8AC3E}">
        <p14:creationId xmlns:p14="http://schemas.microsoft.com/office/powerpoint/2010/main" val="73586029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1" descr="USD-footer.png">
            <a:extLst>
              <a:ext uri="{FF2B5EF4-FFF2-40B4-BE49-F238E27FC236}">
                <a16:creationId xmlns:a16="http://schemas.microsoft.com/office/drawing/2014/main" id="{F7D4E852-4AD7-3DA7-224E-D3F57A936C46}"/>
              </a:ext>
            </a:extLst>
          </p:cNvPr>
          <p:cNvPicPr>
            <a:picLocks noChangeAspect="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0" y="5943600"/>
            <a:ext cx="121920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Text Placeholder 1">
            <a:extLst>
              <a:ext uri="{FF2B5EF4-FFF2-40B4-BE49-F238E27FC236}">
                <a16:creationId xmlns:a16="http://schemas.microsoft.com/office/drawing/2014/main" id="{65AA035B-F253-5F5B-A3E1-1A3663B41D2E}"/>
              </a:ext>
            </a:extLst>
          </p:cNvPr>
          <p:cNvSpPr>
            <a:spLocks noGrp="1"/>
          </p:cNvSpPr>
          <p:nvPr>
            <p:ph type="body" idx="1"/>
          </p:nvPr>
        </p:nvSpPr>
        <p:spPr bwMode="auto">
          <a:xfrm>
            <a:off x="768352" y="1947863"/>
            <a:ext cx="10509249"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Title Placeholder 1">
            <a:extLst>
              <a:ext uri="{FF2B5EF4-FFF2-40B4-BE49-F238E27FC236}">
                <a16:creationId xmlns:a16="http://schemas.microsoft.com/office/drawing/2014/main" id="{B589E893-3E46-6207-D20A-0612D1147B8F}"/>
              </a:ext>
            </a:extLst>
          </p:cNvPr>
          <p:cNvSpPr>
            <a:spLocks noGrp="1"/>
          </p:cNvSpPr>
          <p:nvPr>
            <p:ph type="title"/>
          </p:nvPr>
        </p:nvSpPr>
        <p:spPr bwMode="auto">
          <a:xfrm>
            <a:off x="914400" y="685800"/>
            <a:ext cx="103632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p>
            <a:pPr lvl="0"/>
            <a:r>
              <a:rPr lang="en-US" altLang="en-US"/>
              <a:t>Click to edit Master title style</a:t>
            </a:r>
          </a:p>
        </p:txBody>
      </p:sp>
      <p:sp>
        <p:nvSpPr>
          <p:cNvPr id="3" name="Date Placeholder 2">
            <a:extLst>
              <a:ext uri="{FF2B5EF4-FFF2-40B4-BE49-F238E27FC236}">
                <a16:creationId xmlns:a16="http://schemas.microsoft.com/office/drawing/2014/main" id="{A05D8946-95E5-CD17-1A77-DA7BE25DF7E8}"/>
              </a:ext>
            </a:extLst>
          </p:cNvPr>
          <p:cNvSpPr>
            <a:spLocks noGrp="1"/>
          </p:cNvSpPr>
          <p:nvPr>
            <p:ph type="dt" sz="half" idx="2"/>
          </p:nvPr>
        </p:nvSpPr>
        <p:spPr>
          <a:xfrm>
            <a:off x="304800" y="6629401"/>
            <a:ext cx="2844800" cy="136525"/>
          </a:xfrm>
          <a:prstGeom prst="rect">
            <a:avLst/>
          </a:prstGeom>
        </p:spPr>
        <p:txBody>
          <a:bodyPr vert="horz" wrap="square" lIns="0" tIns="0" rIns="0" bIns="0" numCol="1" anchor="b" anchorCtr="0" compatLnSpc="1">
            <a:prstTxWarp prst="textNoShape">
              <a:avLst/>
            </a:prstTxWarp>
          </a:bodyPr>
          <a:lstStyle>
            <a:lvl1pPr>
              <a:defRPr sz="1000">
                <a:solidFill>
                  <a:srgbClr val="898989"/>
                </a:solidFill>
              </a:defRPr>
            </a:lvl1pPr>
          </a:lstStyle>
          <a:p>
            <a:fld id="{39ADA517-1CD9-4AD9-9797-373AD3392393}" type="datetimeFigureOut">
              <a:rPr lang="en-US" altLang="en-US"/>
              <a:pPr/>
              <a:t>6/23/2023</a:t>
            </a:fld>
            <a:endParaRPr lang="en-US" altLang="en-US"/>
          </a:p>
        </p:txBody>
      </p:sp>
      <p:sp>
        <p:nvSpPr>
          <p:cNvPr id="4" name="Footer Placeholder 3">
            <a:extLst>
              <a:ext uri="{FF2B5EF4-FFF2-40B4-BE49-F238E27FC236}">
                <a16:creationId xmlns:a16="http://schemas.microsoft.com/office/drawing/2014/main" id="{B6C895B5-162C-E657-FD93-573CF486246D}"/>
              </a:ext>
            </a:extLst>
          </p:cNvPr>
          <p:cNvSpPr>
            <a:spLocks noGrp="1"/>
          </p:cNvSpPr>
          <p:nvPr>
            <p:ph type="ftr" sz="quarter" idx="3"/>
          </p:nvPr>
        </p:nvSpPr>
        <p:spPr>
          <a:xfrm>
            <a:off x="4165600" y="6629401"/>
            <a:ext cx="3860800" cy="136525"/>
          </a:xfrm>
          <a:prstGeom prst="rect">
            <a:avLst/>
          </a:prstGeom>
        </p:spPr>
        <p:txBody>
          <a:bodyPr vert="horz" lIns="0" tIns="0" rIns="0" bIns="0" rtlCol="0" anchor="ctr"/>
          <a:lstStyle>
            <a:lvl1pPr algn="ctr">
              <a:defRPr sz="1000">
                <a:solidFill>
                  <a:schemeClr val="tx1">
                    <a:tint val="75000"/>
                  </a:schemeClr>
                </a:solidFill>
                <a:latin typeface="Arial" charset="0"/>
                <a:ea typeface="ＭＳ Ｐゴシック" charset="0"/>
                <a:cs typeface="ＭＳ Ｐゴシック" charset="0"/>
              </a:defRPr>
            </a:lvl1pPr>
          </a:lstStyle>
          <a:p>
            <a:pPr>
              <a:defRPr/>
            </a:pPr>
            <a:endParaRPr lang="en-US"/>
          </a:p>
        </p:txBody>
      </p:sp>
      <p:sp>
        <p:nvSpPr>
          <p:cNvPr id="5" name="Slide Number Placeholder 4">
            <a:extLst>
              <a:ext uri="{FF2B5EF4-FFF2-40B4-BE49-F238E27FC236}">
                <a16:creationId xmlns:a16="http://schemas.microsoft.com/office/drawing/2014/main" id="{859DDB78-B6F5-7933-2DBF-438F8C62E6AA}"/>
              </a:ext>
            </a:extLst>
          </p:cNvPr>
          <p:cNvSpPr>
            <a:spLocks noGrp="1"/>
          </p:cNvSpPr>
          <p:nvPr>
            <p:ph type="sldNum" sz="quarter" idx="4"/>
          </p:nvPr>
        </p:nvSpPr>
        <p:spPr>
          <a:xfrm>
            <a:off x="9144000" y="6629401"/>
            <a:ext cx="2844800" cy="136525"/>
          </a:xfrm>
          <a:prstGeom prst="rect">
            <a:avLst/>
          </a:prstGeom>
        </p:spPr>
        <p:txBody>
          <a:bodyPr vert="horz" wrap="square" lIns="0" tIns="0" rIns="0" bIns="0" numCol="1" anchor="ctr" anchorCtr="0" compatLnSpc="1">
            <a:prstTxWarp prst="textNoShape">
              <a:avLst/>
            </a:prstTxWarp>
          </a:bodyPr>
          <a:lstStyle>
            <a:lvl1pPr algn="r">
              <a:defRPr sz="1000">
                <a:solidFill>
                  <a:srgbClr val="898989"/>
                </a:solidFill>
              </a:defRPr>
            </a:lvl1pPr>
          </a:lstStyle>
          <a:p>
            <a:fld id="{9D9BD47B-E867-45BD-A7A1-A79E21C66003}" type="slidenum">
              <a:rPr lang="en-US" altLang="en-US"/>
              <a:pPr/>
              <a:t>‹#›</a:t>
            </a:fld>
            <a:endParaRPr lang="en-US" altLang="en-US"/>
          </a:p>
        </p:txBody>
      </p:sp>
    </p:spTree>
    <p:extLst>
      <p:ext uri="{BB962C8B-B14F-4D97-AF65-F5344CB8AC3E}">
        <p14:creationId xmlns:p14="http://schemas.microsoft.com/office/powerpoint/2010/main" val="3938645557"/>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Lst>
  <p:txStyles>
    <p:titleStyle>
      <a:lvl1pPr algn="l" rtl="0" eaLnBrk="0" fontAlgn="base" hangingPunct="0">
        <a:lnSpc>
          <a:spcPts val="4200"/>
        </a:lnSpc>
        <a:spcBef>
          <a:spcPct val="0"/>
        </a:spcBef>
        <a:spcAft>
          <a:spcPct val="0"/>
        </a:spcAft>
        <a:defRPr sz="4000">
          <a:solidFill>
            <a:srgbClr val="003B70"/>
          </a:solidFill>
          <a:latin typeface="+mj-lt"/>
          <a:ea typeface="MS PGothic" panose="020B0600070205080204" pitchFamily="34" charset="-128"/>
          <a:cs typeface="ＭＳ Ｐゴシック" charset="0"/>
        </a:defRPr>
      </a:lvl1pPr>
      <a:lvl2pPr algn="l" rtl="0" eaLnBrk="0" fontAlgn="base" hangingPunct="0">
        <a:lnSpc>
          <a:spcPts val="4200"/>
        </a:lnSpc>
        <a:spcBef>
          <a:spcPct val="0"/>
        </a:spcBef>
        <a:spcAft>
          <a:spcPct val="0"/>
        </a:spcAft>
        <a:defRPr sz="4000">
          <a:solidFill>
            <a:srgbClr val="003B70"/>
          </a:solidFill>
          <a:latin typeface="Arial" charset="0"/>
          <a:ea typeface="MS PGothic" panose="020B0600070205080204" pitchFamily="34" charset="-128"/>
          <a:cs typeface="ＭＳ Ｐゴシック" charset="0"/>
        </a:defRPr>
      </a:lvl2pPr>
      <a:lvl3pPr algn="l" rtl="0" eaLnBrk="0" fontAlgn="base" hangingPunct="0">
        <a:lnSpc>
          <a:spcPts val="4200"/>
        </a:lnSpc>
        <a:spcBef>
          <a:spcPct val="0"/>
        </a:spcBef>
        <a:spcAft>
          <a:spcPct val="0"/>
        </a:spcAft>
        <a:defRPr sz="4000">
          <a:solidFill>
            <a:srgbClr val="003B70"/>
          </a:solidFill>
          <a:latin typeface="Arial" charset="0"/>
          <a:ea typeface="MS PGothic" panose="020B0600070205080204" pitchFamily="34" charset="-128"/>
          <a:cs typeface="ＭＳ Ｐゴシック" charset="0"/>
        </a:defRPr>
      </a:lvl3pPr>
      <a:lvl4pPr algn="l" rtl="0" eaLnBrk="0" fontAlgn="base" hangingPunct="0">
        <a:lnSpc>
          <a:spcPts val="4200"/>
        </a:lnSpc>
        <a:spcBef>
          <a:spcPct val="0"/>
        </a:spcBef>
        <a:spcAft>
          <a:spcPct val="0"/>
        </a:spcAft>
        <a:defRPr sz="4000">
          <a:solidFill>
            <a:srgbClr val="003B70"/>
          </a:solidFill>
          <a:latin typeface="Arial" charset="0"/>
          <a:ea typeface="MS PGothic" panose="020B0600070205080204" pitchFamily="34" charset="-128"/>
          <a:cs typeface="ＭＳ Ｐゴシック" charset="0"/>
        </a:defRPr>
      </a:lvl4pPr>
      <a:lvl5pPr algn="l" rtl="0" eaLnBrk="0" fontAlgn="base" hangingPunct="0">
        <a:lnSpc>
          <a:spcPts val="4200"/>
        </a:lnSpc>
        <a:spcBef>
          <a:spcPct val="0"/>
        </a:spcBef>
        <a:spcAft>
          <a:spcPct val="0"/>
        </a:spcAft>
        <a:defRPr sz="4000">
          <a:solidFill>
            <a:srgbClr val="003B70"/>
          </a:solidFill>
          <a:latin typeface="Arial" charset="0"/>
          <a:ea typeface="MS PGothic" panose="020B0600070205080204" pitchFamily="34" charset="-128"/>
          <a:cs typeface="ＭＳ Ｐゴシック" charset="0"/>
        </a:defRPr>
      </a:lvl5pPr>
      <a:lvl6pPr marL="457200" algn="l" rtl="0" eaLnBrk="1" fontAlgn="base" hangingPunct="1">
        <a:spcBef>
          <a:spcPct val="0"/>
        </a:spcBef>
        <a:spcAft>
          <a:spcPct val="0"/>
        </a:spcAft>
        <a:defRPr sz="3200" b="1">
          <a:solidFill>
            <a:srgbClr val="71BEFF"/>
          </a:solidFill>
          <a:latin typeface="Palatino" charset="0"/>
          <a:ea typeface="ＭＳ Ｐゴシック" charset="0"/>
          <a:cs typeface="ＭＳ Ｐゴシック" charset="0"/>
        </a:defRPr>
      </a:lvl6pPr>
      <a:lvl7pPr marL="914400" algn="l" rtl="0" eaLnBrk="1" fontAlgn="base" hangingPunct="1">
        <a:spcBef>
          <a:spcPct val="0"/>
        </a:spcBef>
        <a:spcAft>
          <a:spcPct val="0"/>
        </a:spcAft>
        <a:defRPr sz="3200" b="1">
          <a:solidFill>
            <a:srgbClr val="71BEFF"/>
          </a:solidFill>
          <a:latin typeface="Palatino" charset="0"/>
          <a:ea typeface="ＭＳ Ｐゴシック" charset="0"/>
          <a:cs typeface="ＭＳ Ｐゴシック" charset="0"/>
        </a:defRPr>
      </a:lvl7pPr>
      <a:lvl8pPr marL="1371600" algn="l" rtl="0" eaLnBrk="1" fontAlgn="base" hangingPunct="1">
        <a:spcBef>
          <a:spcPct val="0"/>
        </a:spcBef>
        <a:spcAft>
          <a:spcPct val="0"/>
        </a:spcAft>
        <a:defRPr sz="3200" b="1">
          <a:solidFill>
            <a:srgbClr val="71BEFF"/>
          </a:solidFill>
          <a:latin typeface="Palatino" charset="0"/>
          <a:ea typeface="ＭＳ Ｐゴシック" charset="0"/>
          <a:cs typeface="ＭＳ Ｐゴシック" charset="0"/>
        </a:defRPr>
      </a:lvl8pPr>
      <a:lvl9pPr marL="1828800" algn="l" rtl="0" eaLnBrk="1" fontAlgn="base" hangingPunct="1">
        <a:spcBef>
          <a:spcPct val="0"/>
        </a:spcBef>
        <a:spcAft>
          <a:spcPct val="0"/>
        </a:spcAft>
        <a:defRPr sz="3200" b="1">
          <a:solidFill>
            <a:srgbClr val="71BEFF"/>
          </a:solidFill>
          <a:latin typeface="Palatino" charset="0"/>
          <a:ea typeface="ＭＳ Ｐゴシック" charset="0"/>
          <a:cs typeface="ＭＳ Ｐゴシック" charset="0"/>
        </a:defRPr>
      </a:lvl9pPr>
    </p:titleStyle>
    <p:bodyStyle>
      <a:lvl1pPr marL="90488" indent="-90488" algn="l" rtl="0" eaLnBrk="0" fontAlgn="base" hangingPunct="0">
        <a:lnSpc>
          <a:spcPts val="3200"/>
        </a:lnSpc>
        <a:spcBef>
          <a:spcPct val="0"/>
        </a:spcBef>
        <a:spcAft>
          <a:spcPts val="600"/>
        </a:spcAft>
        <a:buClr>
          <a:srgbClr val="173063"/>
        </a:buClr>
        <a:buSzPct val="25000"/>
        <a:buFont typeface="Lucida Grande" charset="0"/>
        <a:buChar char=" "/>
        <a:defRPr sz="2800">
          <a:solidFill>
            <a:srgbClr val="003B70"/>
          </a:solidFill>
          <a:latin typeface="+mn-lt"/>
          <a:ea typeface="MS PGothic" panose="020B0600070205080204" pitchFamily="34" charset="-128"/>
          <a:cs typeface="ＭＳ Ｐゴシック" charset="0"/>
        </a:defRPr>
      </a:lvl1pPr>
      <a:lvl2pPr marL="114300" indent="227013" algn="l" rtl="0" eaLnBrk="0" fontAlgn="base" hangingPunct="0">
        <a:lnSpc>
          <a:spcPts val="3200"/>
        </a:lnSpc>
        <a:spcBef>
          <a:spcPct val="0"/>
        </a:spcBef>
        <a:spcAft>
          <a:spcPts val="600"/>
        </a:spcAft>
        <a:buClr>
          <a:srgbClr val="173063"/>
        </a:buClr>
        <a:buFont typeface="Arial" panose="020B0604020202020204" pitchFamily="34" charset="0"/>
        <a:buChar char="•"/>
        <a:defRPr sz="2800">
          <a:solidFill>
            <a:srgbClr val="003B70"/>
          </a:solidFill>
          <a:latin typeface="+mj-lt"/>
          <a:ea typeface="MS PGothic" panose="020B0600070205080204" pitchFamily="34" charset="-128"/>
        </a:defRPr>
      </a:lvl2pPr>
      <a:lvl3pPr marL="346075" indent="228600" algn="l" rtl="0" eaLnBrk="0" fontAlgn="base" hangingPunct="0">
        <a:lnSpc>
          <a:spcPts val="3200"/>
        </a:lnSpc>
        <a:spcBef>
          <a:spcPct val="0"/>
        </a:spcBef>
        <a:spcAft>
          <a:spcPts val="600"/>
        </a:spcAft>
        <a:buFont typeface="Lucida Grande" charset="0"/>
        <a:buChar char="-"/>
        <a:defRPr sz="2800">
          <a:solidFill>
            <a:srgbClr val="003B70"/>
          </a:solidFill>
          <a:latin typeface="+mj-lt"/>
          <a:ea typeface="MS PGothic" panose="020B0600070205080204" pitchFamily="34" charset="-128"/>
        </a:defRPr>
      </a:lvl3pPr>
      <a:lvl4pPr marL="803275" indent="-228600" algn="l" rtl="0" eaLnBrk="0" fontAlgn="base" hangingPunct="0">
        <a:lnSpc>
          <a:spcPts val="3200"/>
        </a:lnSpc>
        <a:spcBef>
          <a:spcPct val="0"/>
        </a:spcBef>
        <a:spcAft>
          <a:spcPts val="600"/>
        </a:spcAft>
        <a:buFont typeface="Lucida Grande" charset="0"/>
        <a:buChar char="-"/>
        <a:defRPr sz="2800">
          <a:solidFill>
            <a:srgbClr val="003B70"/>
          </a:solidFill>
          <a:latin typeface="+mj-lt"/>
          <a:ea typeface="MS PGothic" panose="020B0600070205080204" pitchFamily="34" charset="-128"/>
        </a:defRPr>
      </a:lvl4pPr>
      <a:lvl5pPr marL="1031875" indent="-228600" algn="l" rtl="0" eaLnBrk="0" fontAlgn="base" hangingPunct="0">
        <a:lnSpc>
          <a:spcPts val="3200"/>
        </a:lnSpc>
        <a:spcBef>
          <a:spcPct val="0"/>
        </a:spcBef>
        <a:spcAft>
          <a:spcPts val="600"/>
        </a:spcAft>
        <a:buFont typeface="Lucida Grande" charset="0"/>
        <a:buChar char="-"/>
        <a:defRPr sz="2800">
          <a:solidFill>
            <a:srgbClr val="003B70"/>
          </a:solidFill>
          <a:latin typeface="+mj-lt"/>
          <a:ea typeface="MS PGothic" panose="020B0600070205080204" pitchFamily="34" charset="-128"/>
        </a:defRPr>
      </a:lvl5pPr>
      <a:lvl6pPr marL="1600200" indent="174625" algn="l" rtl="0" eaLnBrk="1" fontAlgn="base" hangingPunct="1">
        <a:spcBef>
          <a:spcPct val="20000"/>
        </a:spcBef>
        <a:spcAft>
          <a:spcPct val="0"/>
        </a:spcAft>
        <a:defRPr sz="2200">
          <a:solidFill>
            <a:schemeClr val="tx1"/>
          </a:solidFill>
          <a:latin typeface="+mj-lt"/>
          <a:ea typeface="+mn-ea"/>
        </a:defRPr>
      </a:lvl6pPr>
      <a:lvl7pPr marL="2057400" indent="174625" algn="l" rtl="0" eaLnBrk="1" fontAlgn="base" hangingPunct="1">
        <a:spcBef>
          <a:spcPct val="20000"/>
        </a:spcBef>
        <a:spcAft>
          <a:spcPct val="0"/>
        </a:spcAft>
        <a:defRPr sz="2200">
          <a:solidFill>
            <a:schemeClr val="tx1"/>
          </a:solidFill>
          <a:latin typeface="+mj-lt"/>
          <a:ea typeface="+mn-ea"/>
        </a:defRPr>
      </a:lvl7pPr>
      <a:lvl8pPr marL="2514600" indent="174625" algn="l" rtl="0" eaLnBrk="1" fontAlgn="base" hangingPunct="1">
        <a:spcBef>
          <a:spcPct val="20000"/>
        </a:spcBef>
        <a:spcAft>
          <a:spcPct val="0"/>
        </a:spcAft>
        <a:defRPr sz="2200">
          <a:solidFill>
            <a:schemeClr val="tx1"/>
          </a:solidFill>
          <a:latin typeface="+mj-lt"/>
          <a:ea typeface="+mn-ea"/>
        </a:defRPr>
      </a:lvl8pPr>
      <a:lvl9pPr marL="2971800" indent="174625" algn="l" rtl="0" eaLnBrk="1" fontAlgn="base" hangingPunct="1">
        <a:spcBef>
          <a:spcPct val="20000"/>
        </a:spcBef>
        <a:spcAft>
          <a:spcPct val="0"/>
        </a:spcAft>
        <a:defRPr sz="2200">
          <a:solidFill>
            <a:schemeClr val="tx1"/>
          </a:solidFill>
          <a:latin typeface="+mj-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861F6775-72A2-322F-22A2-3AC0367EA660}"/>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Text Placeholder 2">
            <a:extLst>
              <a:ext uri="{FF2B5EF4-FFF2-40B4-BE49-F238E27FC236}">
                <a16:creationId xmlns:a16="http://schemas.microsoft.com/office/drawing/2014/main" id="{810FF7FE-A497-1263-421E-C6160FB9C38F}"/>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a:extLst>
              <a:ext uri="{FF2B5EF4-FFF2-40B4-BE49-F238E27FC236}">
                <a16:creationId xmlns:a16="http://schemas.microsoft.com/office/drawing/2014/main" id="{3230D10D-034C-06F9-5651-D829CAE5A56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smtClean="0">
                <a:solidFill>
                  <a:schemeClr val="tx1">
                    <a:tint val="75000"/>
                  </a:schemeClr>
                </a:solidFill>
                <a:latin typeface="+mn-lt"/>
              </a:defRPr>
            </a:lvl1pPr>
          </a:lstStyle>
          <a:p>
            <a:pPr>
              <a:defRPr/>
            </a:pPr>
            <a:fld id="{16DD8F0C-0D22-49C5-95B2-09FB0C079647}" type="datetimeFigureOut">
              <a:rPr lang="en-US"/>
              <a:pPr>
                <a:defRPr/>
              </a:pPr>
              <a:t>6/23/2023</a:t>
            </a:fld>
            <a:endParaRPr lang="en-US"/>
          </a:p>
        </p:txBody>
      </p:sp>
      <p:sp>
        <p:nvSpPr>
          <p:cNvPr id="5" name="Footer Placeholder 4">
            <a:extLst>
              <a:ext uri="{FF2B5EF4-FFF2-40B4-BE49-F238E27FC236}">
                <a16:creationId xmlns:a16="http://schemas.microsoft.com/office/drawing/2014/main" id="{B72F8090-5C82-A25A-FBE1-D0A11B1F0B3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defRPr>
            </a:lvl1pPr>
          </a:lstStyle>
          <a:p>
            <a:pPr>
              <a:defRPr/>
            </a:pPr>
            <a:endParaRPr lang="en-US"/>
          </a:p>
        </p:txBody>
      </p:sp>
      <p:sp>
        <p:nvSpPr>
          <p:cNvPr id="6" name="Slide Number Placeholder 5">
            <a:extLst>
              <a:ext uri="{FF2B5EF4-FFF2-40B4-BE49-F238E27FC236}">
                <a16:creationId xmlns:a16="http://schemas.microsoft.com/office/drawing/2014/main" id="{774121DB-0E57-E1EF-23CA-E86B2304F28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smtClean="0">
                <a:solidFill>
                  <a:schemeClr val="tx1">
                    <a:tint val="75000"/>
                  </a:schemeClr>
                </a:solidFill>
                <a:latin typeface="+mn-lt"/>
              </a:defRPr>
            </a:lvl1pPr>
          </a:lstStyle>
          <a:p>
            <a:pPr>
              <a:defRPr/>
            </a:pPr>
            <a:fld id="{735CA0BF-E7F4-48C7-B40B-6628BEF7ACE8}" type="slidenum">
              <a:rPr lang="en-US"/>
              <a:pPr>
                <a:defRPr/>
              </a:pPr>
              <a:t>‹#›</a:t>
            </a:fld>
            <a:endParaRPr lang="en-US"/>
          </a:p>
        </p:txBody>
      </p:sp>
    </p:spTree>
    <p:extLst>
      <p:ext uri="{BB962C8B-B14F-4D97-AF65-F5344CB8AC3E}">
        <p14:creationId xmlns:p14="http://schemas.microsoft.com/office/powerpoint/2010/main" val="510937247"/>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Lst>
  <p:txStyles>
    <p:titleStyle>
      <a:lvl1pPr algn="l" rtl="0" fontAlgn="base">
        <a:lnSpc>
          <a:spcPct val="90000"/>
        </a:lnSpc>
        <a:spcBef>
          <a:spcPct val="0"/>
        </a:spcBef>
        <a:spcAft>
          <a:spcPct val="0"/>
        </a:spcAft>
        <a:defRPr sz="4400" kern="1200">
          <a:solidFill>
            <a:schemeClr val="tx1"/>
          </a:solidFill>
          <a:latin typeface="+mj-lt"/>
          <a:ea typeface="+mj-ea"/>
          <a:cs typeface="+mj-cs"/>
        </a:defRPr>
      </a:lvl1pPr>
      <a:lvl2pPr algn="l" rtl="0" fontAlgn="base">
        <a:lnSpc>
          <a:spcPct val="90000"/>
        </a:lnSpc>
        <a:spcBef>
          <a:spcPct val="0"/>
        </a:spcBef>
        <a:spcAft>
          <a:spcPct val="0"/>
        </a:spcAft>
        <a:defRPr sz="4400">
          <a:solidFill>
            <a:schemeClr val="tx1"/>
          </a:solidFill>
          <a:latin typeface="Calibri Light" panose="020F0302020204030204" pitchFamily="34" charset="0"/>
        </a:defRPr>
      </a:lvl2pPr>
      <a:lvl3pPr algn="l" rtl="0" fontAlgn="base">
        <a:lnSpc>
          <a:spcPct val="90000"/>
        </a:lnSpc>
        <a:spcBef>
          <a:spcPct val="0"/>
        </a:spcBef>
        <a:spcAft>
          <a:spcPct val="0"/>
        </a:spcAft>
        <a:defRPr sz="4400">
          <a:solidFill>
            <a:schemeClr val="tx1"/>
          </a:solidFill>
          <a:latin typeface="Calibri Light" panose="020F0302020204030204" pitchFamily="34" charset="0"/>
        </a:defRPr>
      </a:lvl3pPr>
      <a:lvl4pPr algn="l" rtl="0" fontAlgn="base">
        <a:lnSpc>
          <a:spcPct val="90000"/>
        </a:lnSpc>
        <a:spcBef>
          <a:spcPct val="0"/>
        </a:spcBef>
        <a:spcAft>
          <a:spcPct val="0"/>
        </a:spcAft>
        <a:defRPr sz="4400">
          <a:solidFill>
            <a:schemeClr val="tx1"/>
          </a:solidFill>
          <a:latin typeface="Calibri Light" panose="020F0302020204030204" pitchFamily="34" charset="0"/>
        </a:defRPr>
      </a:lvl4pPr>
      <a:lvl5pPr algn="l" rtl="0" fontAlgn="base">
        <a:lnSpc>
          <a:spcPct val="90000"/>
        </a:lnSpc>
        <a:spcBef>
          <a:spcPct val="0"/>
        </a:spcBef>
        <a:spcAft>
          <a:spcPct val="0"/>
        </a:spcAft>
        <a:defRPr sz="4400">
          <a:solidFill>
            <a:schemeClr val="tx1"/>
          </a:solidFill>
          <a:latin typeface="Calibri Light" panose="020F0302020204030204" pitchFamily="34" charset="0"/>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defRPr>
      </a:lvl9pPr>
    </p:titleStyle>
    <p:bodyStyle>
      <a:lvl1pPr marL="228600" indent="-228600" algn="l" rtl="0" fontAlgn="base">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fontAlgn="base">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fontAlgn="base">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2.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2.xml"/><Relationship Id="rId7" Type="http://schemas.openxmlformats.org/officeDocument/2006/relationships/image" Target="../media/image2.png"/><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13.png"/><Relationship Id="rId5" Type="http://schemas.openxmlformats.org/officeDocument/2006/relationships/image" Target="../media/image9.jpe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2.xml"/><Relationship Id="rId7" Type="http://schemas.openxmlformats.org/officeDocument/2006/relationships/image" Target="../media/image2.png"/><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14.png"/><Relationship Id="rId5" Type="http://schemas.openxmlformats.org/officeDocument/2006/relationships/image" Target="../media/image9.jpe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2.xml"/><Relationship Id="rId7" Type="http://schemas.openxmlformats.org/officeDocument/2006/relationships/image" Target="../media/image2.png"/><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2.png"/><Relationship Id="rId5" Type="http://schemas.openxmlformats.org/officeDocument/2006/relationships/image" Target="../media/image9.jpe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18.png"/><Relationship Id="rId5" Type="http://schemas.openxmlformats.org/officeDocument/2006/relationships/image" Target="../media/image17.jp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image" Target="../media/image20.png"/><Relationship Id="rId5" Type="http://schemas.openxmlformats.org/officeDocument/2006/relationships/image" Target="../media/image18.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7.m4a"/><Relationship Id="rId1" Type="http://schemas.microsoft.com/office/2007/relationships/media" Target="../media/media17.m4a"/><Relationship Id="rId6" Type="http://schemas.openxmlformats.org/officeDocument/2006/relationships/image" Target="../media/image21.png"/><Relationship Id="rId5" Type="http://schemas.openxmlformats.org/officeDocument/2006/relationships/image" Target="../media/image18.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audio" Target="../media/media18.m4a"/><Relationship Id="rId7" Type="http://schemas.openxmlformats.org/officeDocument/2006/relationships/image" Target="../media/image18.png"/><Relationship Id="rId2" Type="http://schemas.microsoft.com/office/2007/relationships/media" Target="../media/media18.m4a"/><Relationship Id="rId1" Type="http://schemas.openxmlformats.org/officeDocument/2006/relationships/tags" Target="../tags/tag1.xml"/><Relationship Id="rId6" Type="http://schemas.openxmlformats.org/officeDocument/2006/relationships/image" Target="../media/image22.jpg"/><Relationship Id="rId5" Type="http://schemas.openxmlformats.org/officeDocument/2006/relationships/notesSlide" Target="../notesSlides/notesSlide18.xml"/><Relationship Id="rId4"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audio" Target="../media/media19.m4a"/><Relationship Id="rId7" Type="http://schemas.openxmlformats.org/officeDocument/2006/relationships/image" Target="../media/image25.jpg"/><Relationship Id="rId2" Type="http://schemas.microsoft.com/office/2007/relationships/media" Target="../media/media19.m4a"/><Relationship Id="rId1" Type="http://schemas.openxmlformats.org/officeDocument/2006/relationships/tags" Target="../tags/tag2.xml"/><Relationship Id="rId6" Type="http://schemas.openxmlformats.org/officeDocument/2006/relationships/image" Target="../media/image24.jpg"/><Relationship Id="rId5" Type="http://schemas.openxmlformats.org/officeDocument/2006/relationships/notesSlide" Target="../notesSlides/notesSlide19.xml"/><Relationship Id="rId4"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2.png"/><Relationship Id="rId5" Type="http://schemas.openxmlformats.org/officeDocument/2006/relationships/image" Target="../media/image3.jpe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audio" Target="../media/media20.m4a"/><Relationship Id="rId2" Type="http://schemas.microsoft.com/office/2007/relationships/media" Target="../media/media20.m4a"/><Relationship Id="rId1" Type="http://schemas.openxmlformats.org/officeDocument/2006/relationships/tags" Target="../tags/tag3.xml"/><Relationship Id="rId6" Type="http://schemas.openxmlformats.org/officeDocument/2006/relationships/image" Target="../media/image18.png"/><Relationship Id="rId5" Type="http://schemas.openxmlformats.org/officeDocument/2006/relationships/notesSlide" Target="../notesSlides/notesSlide20.xml"/><Relationship Id="rId4"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21.m4a"/><Relationship Id="rId1" Type="http://schemas.microsoft.com/office/2007/relationships/media" Target="../media/media21.m4a"/><Relationship Id="rId6" Type="http://schemas.openxmlformats.org/officeDocument/2006/relationships/image" Target="../media/image18.png"/><Relationship Id="rId5" Type="http://schemas.openxmlformats.org/officeDocument/2006/relationships/image" Target="../media/image26.jpg"/><Relationship Id="rId4"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2.png"/><Relationship Id="rId5" Type="http://schemas.openxmlformats.org/officeDocument/2006/relationships/image" Target="../media/image4.jpe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2.png"/><Relationship Id="rId5" Type="http://schemas.openxmlformats.org/officeDocument/2006/relationships/image" Target="../media/image5.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2.png"/><Relationship Id="rId5" Type="http://schemas.openxmlformats.org/officeDocument/2006/relationships/image" Target="../media/image6.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2.png"/><Relationship Id="rId5" Type="http://schemas.openxmlformats.org/officeDocument/2006/relationships/image" Target="../media/image7.jpe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2.png"/><Relationship Id="rId5" Type="http://schemas.openxmlformats.org/officeDocument/2006/relationships/image" Target="../media/image8.jpe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22.xml"/><Relationship Id="rId7" Type="http://schemas.openxmlformats.org/officeDocument/2006/relationships/image" Target="../media/image11.jpeg"/><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10.jpeg"/><Relationship Id="rId5" Type="http://schemas.openxmlformats.org/officeDocument/2006/relationships/image" Target="../media/image9.jpe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2.png"/><Relationship Id="rId5" Type="http://schemas.openxmlformats.org/officeDocument/2006/relationships/image" Target="../media/image12.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2">
            <a:extLst>
              <a:ext uri="{FF2B5EF4-FFF2-40B4-BE49-F238E27FC236}">
                <a16:creationId xmlns:a16="http://schemas.microsoft.com/office/drawing/2014/main" id="{AEAD92E5-64CD-2EAD-9334-712FF3BF5CF6}"/>
              </a:ext>
            </a:extLst>
          </p:cNvPr>
          <p:cNvSpPr txBox="1">
            <a:spLocks/>
          </p:cNvSpPr>
          <p:nvPr/>
        </p:nvSpPr>
        <p:spPr>
          <a:xfrm>
            <a:off x="0" y="2427117"/>
            <a:ext cx="12192000" cy="3420527"/>
          </a:xfrm>
          <a:prstGeom prst="rect">
            <a:avLst/>
          </a:prstGeom>
        </p:spPr>
        <p:txBody>
          <a:bodyPr>
            <a:normAutofit/>
          </a:bodyPr>
          <a:lstStyle>
            <a:lvl1pPr marL="90488" indent="-90488" algn="l" rtl="0" eaLnBrk="0" fontAlgn="base" hangingPunct="0">
              <a:lnSpc>
                <a:spcPts val="3200"/>
              </a:lnSpc>
              <a:spcBef>
                <a:spcPct val="0"/>
              </a:spcBef>
              <a:spcAft>
                <a:spcPts val="600"/>
              </a:spcAft>
              <a:buClr>
                <a:srgbClr val="173063"/>
              </a:buClr>
              <a:buSzPct val="25000"/>
              <a:buFont typeface="Lucida Grande" charset="0"/>
              <a:buChar char=" "/>
              <a:defRPr sz="2800">
                <a:solidFill>
                  <a:srgbClr val="003B70"/>
                </a:solidFill>
                <a:latin typeface="+mn-lt"/>
                <a:ea typeface="ＭＳ Ｐゴシック" charset="0"/>
                <a:cs typeface="ＭＳ Ｐゴシック" charset="0"/>
              </a:defRPr>
            </a:lvl1pPr>
            <a:lvl2pPr marL="114300" indent="227013" algn="l" rtl="0" eaLnBrk="0" fontAlgn="base" hangingPunct="0">
              <a:lnSpc>
                <a:spcPts val="3200"/>
              </a:lnSpc>
              <a:spcBef>
                <a:spcPct val="0"/>
              </a:spcBef>
              <a:spcAft>
                <a:spcPts val="600"/>
              </a:spcAft>
              <a:buClr>
                <a:srgbClr val="173063"/>
              </a:buClr>
              <a:buFont typeface="Arial" panose="020B0604020202020204" pitchFamily="34" charset="0"/>
              <a:buChar char="•"/>
              <a:defRPr sz="2800">
                <a:solidFill>
                  <a:srgbClr val="003B70"/>
                </a:solidFill>
                <a:latin typeface="+mj-lt"/>
                <a:ea typeface="ＭＳ Ｐゴシック" charset="0"/>
              </a:defRPr>
            </a:lvl2pPr>
            <a:lvl3pPr marL="346075" indent="228600" algn="l" rtl="0" eaLnBrk="0" fontAlgn="base" hangingPunct="0">
              <a:lnSpc>
                <a:spcPts val="3200"/>
              </a:lnSpc>
              <a:spcBef>
                <a:spcPct val="0"/>
              </a:spcBef>
              <a:spcAft>
                <a:spcPts val="600"/>
              </a:spcAft>
              <a:buFont typeface="Lucida Grande" charset="0"/>
              <a:buChar char="-"/>
              <a:defRPr sz="2800">
                <a:solidFill>
                  <a:srgbClr val="003B70"/>
                </a:solidFill>
                <a:latin typeface="+mj-lt"/>
                <a:ea typeface="ＭＳ Ｐゴシック" charset="0"/>
              </a:defRPr>
            </a:lvl3pPr>
            <a:lvl4pPr marL="803275" indent="-228600" algn="l" rtl="0" eaLnBrk="0" fontAlgn="base" hangingPunct="0">
              <a:lnSpc>
                <a:spcPts val="3200"/>
              </a:lnSpc>
              <a:spcBef>
                <a:spcPct val="0"/>
              </a:spcBef>
              <a:spcAft>
                <a:spcPts val="600"/>
              </a:spcAft>
              <a:buFont typeface="Lucida Grande" charset="0"/>
              <a:buChar char="-"/>
              <a:defRPr sz="2800">
                <a:solidFill>
                  <a:srgbClr val="003B70"/>
                </a:solidFill>
                <a:latin typeface="+mj-lt"/>
                <a:ea typeface="ＭＳ Ｐゴシック" charset="0"/>
              </a:defRPr>
            </a:lvl4pPr>
            <a:lvl5pPr marL="1031875" indent="-228600" algn="l" rtl="0" eaLnBrk="0" fontAlgn="base" hangingPunct="0">
              <a:lnSpc>
                <a:spcPts val="3200"/>
              </a:lnSpc>
              <a:spcBef>
                <a:spcPct val="0"/>
              </a:spcBef>
              <a:spcAft>
                <a:spcPts val="600"/>
              </a:spcAft>
              <a:buFont typeface="Lucida Grande" charset="0"/>
              <a:buChar char="-"/>
              <a:defRPr sz="2800">
                <a:solidFill>
                  <a:srgbClr val="003B70"/>
                </a:solidFill>
                <a:latin typeface="+mj-lt"/>
                <a:ea typeface="ＭＳ Ｐゴシック" charset="0"/>
              </a:defRPr>
            </a:lvl5pPr>
            <a:lvl6pPr marL="1600200" indent="174625" algn="l" rtl="0" eaLnBrk="1" fontAlgn="base" hangingPunct="1">
              <a:spcBef>
                <a:spcPct val="20000"/>
              </a:spcBef>
              <a:spcAft>
                <a:spcPct val="0"/>
              </a:spcAft>
              <a:defRPr sz="2200">
                <a:solidFill>
                  <a:schemeClr val="tx1"/>
                </a:solidFill>
                <a:latin typeface="+mj-lt"/>
                <a:ea typeface="+mn-ea"/>
              </a:defRPr>
            </a:lvl6pPr>
            <a:lvl7pPr marL="2057400" indent="174625" algn="l" rtl="0" eaLnBrk="1" fontAlgn="base" hangingPunct="1">
              <a:spcBef>
                <a:spcPct val="20000"/>
              </a:spcBef>
              <a:spcAft>
                <a:spcPct val="0"/>
              </a:spcAft>
              <a:defRPr sz="2200">
                <a:solidFill>
                  <a:schemeClr val="tx1"/>
                </a:solidFill>
                <a:latin typeface="+mj-lt"/>
                <a:ea typeface="+mn-ea"/>
              </a:defRPr>
            </a:lvl7pPr>
            <a:lvl8pPr marL="2514600" indent="174625" algn="l" rtl="0" eaLnBrk="1" fontAlgn="base" hangingPunct="1">
              <a:spcBef>
                <a:spcPct val="20000"/>
              </a:spcBef>
              <a:spcAft>
                <a:spcPct val="0"/>
              </a:spcAft>
              <a:defRPr sz="2200">
                <a:solidFill>
                  <a:schemeClr val="tx1"/>
                </a:solidFill>
                <a:latin typeface="+mj-lt"/>
                <a:ea typeface="+mn-ea"/>
              </a:defRPr>
            </a:lvl8pPr>
            <a:lvl9pPr marL="2971800" indent="174625" algn="l" rtl="0" eaLnBrk="1" fontAlgn="base" hangingPunct="1">
              <a:spcBef>
                <a:spcPct val="20000"/>
              </a:spcBef>
              <a:spcAft>
                <a:spcPct val="0"/>
              </a:spcAft>
              <a:defRPr sz="2200">
                <a:solidFill>
                  <a:schemeClr val="tx1"/>
                </a:solidFill>
                <a:latin typeface="+mj-lt"/>
                <a:ea typeface="+mn-ea"/>
              </a:defRPr>
            </a:lvl9pPr>
          </a:lstStyle>
          <a:p>
            <a:pPr marL="0" marR="0" lvl="0" indent="-90488" algn="ctr" defTabSz="914400" rtl="0" eaLnBrk="0" fontAlgn="base" latinLnBrk="0" hangingPunct="0">
              <a:lnSpc>
                <a:spcPct val="170000"/>
              </a:lnSpc>
              <a:spcBef>
                <a:spcPts val="0"/>
              </a:spcBef>
              <a:spcAft>
                <a:spcPts val="0"/>
              </a:spcAft>
              <a:buClr>
                <a:srgbClr val="173063"/>
              </a:buClr>
              <a:buSzPct val="25000"/>
              <a:buFont typeface="Lucida Grande" charset="0"/>
              <a:buChar char=" "/>
              <a:tabLst/>
              <a:defRPr/>
            </a:pPr>
            <a:r>
              <a:rPr kumimoji="0" lang="en-US" sz="1800" b="0" i="0" u="none" strike="noStrike" kern="0" cap="none" spc="0" normalizeH="0" baseline="0" noProof="0" dirty="0">
                <a:ln>
                  <a:noFill/>
                </a:ln>
                <a:solidFill>
                  <a:srgbClr val="000000"/>
                </a:solidFill>
                <a:effectLst/>
                <a:uLnTx/>
                <a:uFillTx/>
                <a:latin typeface="Times New Roman" panose="02020603050405020304" pitchFamily="18" charset="0"/>
                <a:ea typeface="Calibri" panose="020F0502020204030204" pitchFamily="34" charset="0"/>
              </a:rPr>
              <a:t>Candidate paper towards the degree of M.S. Applied Artificial Intelligence</a:t>
            </a:r>
          </a:p>
          <a:p>
            <a:pPr marL="0" marR="0" lvl="0" indent="-90488" algn="ctr" defTabSz="914400" rtl="0" eaLnBrk="0" fontAlgn="base" latinLnBrk="0" hangingPunct="0">
              <a:lnSpc>
                <a:spcPct val="170000"/>
              </a:lnSpc>
              <a:spcBef>
                <a:spcPts val="0"/>
              </a:spcBef>
              <a:spcAft>
                <a:spcPts val="0"/>
              </a:spcAft>
              <a:buClr>
                <a:srgbClr val="173063"/>
              </a:buClr>
              <a:buSzPct val="25000"/>
              <a:buFont typeface="Lucida Grande" charset="0"/>
              <a:buChar char=" "/>
              <a:tabLst/>
              <a:defRPr/>
            </a:pPr>
            <a:r>
              <a:rPr kumimoji="0" lang="en-US" sz="1800" b="0" i="0" u="none" strike="noStrike" kern="0" cap="none" spc="0" normalizeH="0" baseline="0" noProof="0" dirty="0">
                <a:ln>
                  <a:noFill/>
                </a:ln>
                <a:solidFill>
                  <a:srgbClr val="000000"/>
                </a:solidFill>
                <a:effectLst/>
                <a:uLnTx/>
                <a:uFillTx/>
                <a:latin typeface="Times New Roman" panose="02020603050405020304" pitchFamily="18" charset="0"/>
                <a:ea typeface="Calibri" panose="020F0502020204030204" pitchFamily="34" charset="0"/>
              </a:rPr>
              <a:t>AAI-500-01-SU23 – Probability and Stats for AI</a:t>
            </a:r>
          </a:p>
          <a:p>
            <a:pPr marL="90488" marR="0" lvl="0" indent="-90488" algn="ctr" defTabSz="914400" rtl="0" eaLnBrk="0" fontAlgn="base" latinLnBrk="0" hangingPunct="0">
              <a:lnSpc>
                <a:spcPct val="170000"/>
              </a:lnSpc>
              <a:spcBef>
                <a:spcPct val="0"/>
              </a:spcBef>
              <a:spcAft>
                <a:spcPts val="600"/>
              </a:spcAft>
              <a:buClr>
                <a:srgbClr val="173063"/>
              </a:buClr>
              <a:buSzPct val="25000"/>
              <a:buFont typeface="Lucida Grande" charset="0"/>
              <a:buChar char=" "/>
              <a:tabLst/>
              <a:defRPr/>
            </a:pPr>
            <a:r>
              <a:rPr kumimoji="0" lang="en-US" sz="1800" b="0" i="0" u="none" strike="noStrike" kern="0" cap="none" spc="0" normalizeH="0" baseline="0" noProof="0" dirty="0">
                <a:ln>
                  <a:noFill/>
                </a:ln>
                <a:solidFill>
                  <a:srgbClr val="000000"/>
                </a:solidFill>
                <a:effectLst/>
                <a:uLnTx/>
                <a:uFillTx/>
                <a:latin typeface="Times New Roman" panose="02020603050405020304" pitchFamily="18" charset="0"/>
                <a:ea typeface="Calibri" panose="020F0502020204030204" pitchFamily="34" charset="0"/>
              </a:rPr>
              <a:t>Team 5: Daniel Ackermann, Gary Takahashi and Akram Mahmoud</a:t>
            </a:r>
          </a:p>
          <a:p>
            <a:pPr marL="0" marR="0" lvl="0" indent="-90488" algn="ctr" defTabSz="914400" rtl="0" eaLnBrk="0" fontAlgn="base" latinLnBrk="0" hangingPunct="0">
              <a:lnSpc>
                <a:spcPct val="170000"/>
              </a:lnSpc>
              <a:spcBef>
                <a:spcPts val="0"/>
              </a:spcBef>
              <a:spcAft>
                <a:spcPts val="0"/>
              </a:spcAft>
              <a:buClr>
                <a:srgbClr val="173063"/>
              </a:buClr>
              <a:buSzPct val="25000"/>
              <a:buFont typeface="Lucida Grande" charset="0"/>
              <a:buChar char=" "/>
              <a:tabLst/>
              <a:defRPr/>
            </a:pPr>
            <a:r>
              <a:rPr kumimoji="0" lang="en-US" sz="1800" b="0" i="0" u="none" strike="noStrike" kern="0" cap="none" spc="0" normalizeH="0" baseline="0" noProof="0" dirty="0" err="1">
                <a:ln>
                  <a:noFill/>
                </a:ln>
                <a:solidFill>
                  <a:srgbClr val="000000"/>
                </a:solidFill>
                <a:effectLst/>
                <a:uLnTx/>
                <a:uFillTx/>
                <a:latin typeface="Times New Roman" panose="02020603050405020304" pitchFamily="18" charset="0"/>
                <a:ea typeface="Calibri" panose="020F0502020204030204" pitchFamily="34" charset="0"/>
              </a:rPr>
              <a:t>Shiley</a:t>
            </a:r>
            <a:r>
              <a:rPr kumimoji="0" lang="en-US" sz="1800" b="0" i="0" u="none" strike="noStrike" kern="0" cap="none" spc="0" normalizeH="0" baseline="0" noProof="0" dirty="0">
                <a:ln>
                  <a:noFill/>
                </a:ln>
                <a:solidFill>
                  <a:srgbClr val="000000"/>
                </a:solidFill>
                <a:effectLst/>
                <a:uLnTx/>
                <a:uFillTx/>
                <a:latin typeface="Times New Roman" panose="02020603050405020304" pitchFamily="18" charset="0"/>
                <a:ea typeface="Calibri" panose="020F0502020204030204" pitchFamily="34" charset="0"/>
              </a:rPr>
              <a:t>-Marcos School of Engineering, University of San Diego</a:t>
            </a:r>
          </a:p>
          <a:p>
            <a:pPr marL="0" marR="0" lvl="0" indent="-90488" algn="ctr" defTabSz="914400" rtl="0" eaLnBrk="0" fontAlgn="base" latinLnBrk="0" hangingPunct="0">
              <a:lnSpc>
                <a:spcPct val="170000"/>
              </a:lnSpc>
              <a:spcBef>
                <a:spcPts val="0"/>
              </a:spcBef>
              <a:spcAft>
                <a:spcPts val="0"/>
              </a:spcAft>
              <a:buClr>
                <a:srgbClr val="173063"/>
              </a:buClr>
              <a:buSzPct val="25000"/>
              <a:buFont typeface="Lucida Grande" charset="0"/>
              <a:buChar char=" "/>
              <a:tabLst/>
              <a:defRPr/>
            </a:pPr>
            <a:r>
              <a:rPr kumimoji="0" lang="en-US" sz="1800" b="0" i="0" u="none" strike="noStrike" kern="0" cap="none" spc="0" normalizeH="0" baseline="0" noProof="0" dirty="0">
                <a:ln>
                  <a:noFill/>
                </a:ln>
                <a:solidFill>
                  <a:srgbClr val="000000"/>
                </a:solidFill>
                <a:effectLst/>
                <a:uLnTx/>
                <a:uFillTx/>
                <a:latin typeface="Times New Roman" panose="02020603050405020304" pitchFamily="18" charset="0"/>
                <a:ea typeface="Calibri" panose="020F0502020204030204" pitchFamily="34" charset="0"/>
              </a:rPr>
              <a:t>Dr. Ebrahim </a:t>
            </a:r>
            <a:r>
              <a:rPr kumimoji="0" lang="en-US" sz="1800" b="0" i="0" u="none" strike="noStrike" kern="0" cap="none" spc="0" normalizeH="0" baseline="0" noProof="0" dirty="0" err="1">
                <a:ln>
                  <a:noFill/>
                </a:ln>
                <a:solidFill>
                  <a:srgbClr val="000000"/>
                </a:solidFill>
                <a:effectLst/>
                <a:uLnTx/>
                <a:uFillTx/>
                <a:latin typeface="Times New Roman" panose="02020603050405020304" pitchFamily="18" charset="0"/>
                <a:ea typeface="Calibri" panose="020F0502020204030204" pitchFamily="34" charset="0"/>
              </a:rPr>
              <a:t>Tarshizi</a:t>
            </a:r>
            <a:endParaRPr kumimoji="0" lang="en-US" sz="1800" b="0" i="0" u="none" strike="noStrike" kern="0" cap="none" spc="0" normalizeH="0" baseline="0" noProof="0" dirty="0">
              <a:ln>
                <a:noFill/>
              </a:ln>
              <a:solidFill>
                <a:srgbClr val="000000"/>
              </a:solidFill>
              <a:effectLst/>
              <a:uLnTx/>
              <a:uFillTx/>
              <a:latin typeface="Times New Roman" panose="02020603050405020304" pitchFamily="18" charset="0"/>
              <a:ea typeface="Calibri" panose="020F0502020204030204" pitchFamily="34" charset="0"/>
            </a:endParaRPr>
          </a:p>
          <a:p>
            <a:pPr marL="90488" marR="0" lvl="0" indent="-90488" algn="ctr" defTabSz="914400" rtl="0" eaLnBrk="0" fontAlgn="base" latinLnBrk="0" hangingPunct="0">
              <a:lnSpc>
                <a:spcPct val="170000"/>
              </a:lnSpc>
              <a:spcBef>
                <a:spcPts val="0"/>
              </a:spcBef>
              <a:spcAft>
                <a:spcPts val="600"/>
              </a:spcAft>
              <a:buClr>
                <a:srgbClr val="173063"/>
              </a:buClr>
              <a:buSzPct val="25000"/>
              <a:buFont typeface="Lucida Grande" charset="0"/>
              <a:buChar char=" "/>
              <a:tabLst/>
              <a:defRPr/>
            </a:pPr>
            <a:r>
              <a:rPr kumimoji="0" lang="en-US" sz="1800" b="0" i="0" u="none" strike="noStrike" kern="0" cap="none" spc="0" normalizeH="0" baseline="0" noProof="0" dirty="0">
                <a:ln>
                  <a:noFill/>
                </a:ln>
                <a:solidFill>
                  <a:srgbClr val="000000"/>
                </a:solidFill>
                <a:effectLst/>
                <a:uLnTx/>
                <a:uFillTx/>
                <a:latin typeface="Times New Roman" panose="02020603050405020304" pitchFamily="18" charset="0"/>
                <a:ea typeface="Calibri" panose="020F0502020204030204" pitchFamily="34" charset="0"/>
              </a:rPr>
              <a:t>June 26, 2023</a:t>
            </a:r>
          </a:p>
        </p:txBody>
      </p:sp>
      <p:sp>
        <p:nvSpPr>
          <p:cNvPr id="3" name="Title 1">
            <a:extLst>
              <a:ext uri="{FF2B5EF4-FFF2-40B4-BE49-F238E27FC236}">
                <a16:creationId xmlns:a16="http://schemas.microsoft.com/office/drawing/2014/main" id="{43B91018-6DB1-A695-0E0B-1E015262F44E}"/>
              </a:ext>
            </a:extLst>
          </p:cNvPr>
          <p:cNvSpPr txBox="1">
            <a:spLocks/>
          </p:cNvSpPr>
          <p:nvPr/>
        </p:nvSpPr>
        <p:spPr bwMode="auto">
          <a:xfrm>
            <a:off x="0" y="650751"/>
            <a:ext cx="12192000" cy="1522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normAutofit/>
          </a:bodyPr>
          <a:lstStyle>
            <a:lvl1pPr algn="ctr" rtl="0" eaLnBrk="0" fontAlgn="base" hangingPunct="0">
              <a:lnSpc>
                <a:spcPts val="4200"/>
              </a:lnSpc>
              <a:spcBef>
                <a:spcPct val="0"/>
              </a:spcBef>
              <a:spcAft>
                <a:spcPct val="0"/>
              </a:spcAft>
              <a:defRPr sz="4000" b="1" i="0">
                <a:solidFill>
                  <a:srgbClr val="003B70"/>
                </a:solidFill>
                <a:latin typeface="+mj-lt"/>
                <a:ea typeface="ＭＳ Ｐゴシック" charset="0"/>
                <a:cs typeface="ＭＳ Ｐゴシック" charset="0"/>
              </a:defRPr>
            </a:lvl1pPr>
            <a:lvl2pPr algn="l" rtl="0" eaLnBrk="0" fontAlgn="base" hangingPunct="0">
              <a:lnSpc>
                <a:spcPts val="4200"/>
              </a:lnSpc>
              <a:spcBef>
                <a:spcPct val="0"/>
              </a:spcBef>
              <a:spcAft>
                <a:spcPct val="0"/>
              </a:spcAft>
              <a:defRPr sz="4000">
                <a:solidFill>
                  <a:srgbClr val="003B70"/>
                </a:solidFill>
                <a:latin typeface="Arial" charset="0"/>
                <a:ea typeface="ＭＳ Ｐゴシック" charset="0"/>
                <a:cs typeface="ＭＳ Ｐゴシック" charset="0"/>
              </a:defRPr>
            </a:lvl2pPr>
            <a:lvl3pPr algn="l" rtl="0" eaLnBrk="0" fontAlgn="base" hangingPunct="0">
              <a:lnSpc>
                <a:spcPts val="4200"/>
              </a:lnSpc>
              <a:spcBef>
                <a:spcPct val="0"/>
              </a:spcBef>
              <a:spcAft>
                <a:spcPct val="0"/>
              </a:spcAft>
              <a:defRPr sz="4000">
                <a:solidFill>
                  <a:srgbClr val="003B70"/>
                </a:solidFill>
                <a:latin typeface="Arial" charset="0"/>
                <a:ea typeface="ＭＳ Ｐゴシック" charset="0"/>
                <a:cs typeface="ＭＳ Ｐゴシック" charset="0"/>
              </a:defRPr>
            </a:lvl3pPr>
            <a:lvl4pPr algn="l" rtl="0" eaLnBrk="0" fontAlgn="base" hangingPunct="0">
              <a:lnSpc>
                <a:spcPts val="4200"/>
              </a:lnSpc>
              <a:spcBef>
                <a:spcPct val="0"/>
              </a:spcBef>
              <a:spcAft>
                <a:spcPct val="0"/>
              </a:spcAft>
              <a:defRPr sz="4000">
                <a:solidFill>
                  <a:srgbClr val="003B70"/>
                </a:solidFill>
                <a:latin typeface="Arial" charset="0"/>
                <a:ea typeface="ＭＳ Ｐゴシック" charset="0"/>
                <a:cs typeface="ＭＳ Ｐゴシック" charset="0"/>
              </a:defRPr>
            </a:lvl4pPr>
            <a:lvl5pPr algn="l" rtl="0" eaLnBrk="0" fontAlgn="base" hangingPunct="0">
              <a:lnSpc>
                <a:spcPts val="4200"/>
              </a:lnSpc>
              <a:spcBef>
                <a:spcPct val="0"/>
              </a:spcBef>
              <a:spcAft>
                <a:spcPct val="0"/>
              </a:spcAft>
              <a:defRPr sz="4000">
                <a:solidFill>
                  <a:srgbClr val="003B70"/>
                </a:solidFill>
                <a:latin typeface="Arial" charset="0"/>
                <a:ea typeface="ＭＳ Ｐゴシック" charset="0"/>
                <a:cs typeface="ＭＳ Ｐゴシック" charset="0"/>
              </a:defRPr>
            </a:lvl5pPr>
            <a:lvl6pPr marL="457200" algn="l" rtl="0" eaLnBrk="1" fontAlgn="base" hangingPunct="1">
              <a:spcBef>
                <a:spcPct val="0"/>
              </a:spcBef>
              <a:spcAft>
                <a:spcPct val="0"/>
              </a:spcAft>
              <a:defRPr sz="3200" b="1">
                <a:solidFill>
                  <a:srgbClr val="71BEFF"/>
                </a:solidFill>
                <a:latin typeface="Palatino" charset="0"/>
                <a:ea typeface="ＭＳ Ｐゴシック" charset="0"/>
                <a:cs typeface="ＭＳ Ｐゴシック" charset="0"/>
              </a:defRPr>
            </a:lvl6pPr>
            <a:lvl7pPr marL="914400" algn="l" rtl="0" eaLnBrk="1" fontAlgn="base" hangingPunct="1">
              <a:spcBef>
                <a:spcPct val="0"/>
              </a:spcBef>
              <a:spcAft>
                <a:spcPct val="0"/>
              </a:spcAft>
              <a:defRPr sz="3200" b="1">
                <a:solidFill>
                  <a:srgbClr val="71BEFF"/>
                </a:solidFill>
                <a:latin typeface="Palatino" charset="0"/>
                <a:ea typeface="ＭＳ Ｐゴシック" charset="0"/>
                <a:cs typeface="ＭＳ Ｐゴシック" charset="0"/>
              </a:defRPr>
            </a:lvl7pPr>
            <a:lvl8pPr marL="1371600" algn="l" rtl="0" eaLnBrk="1" fontAlgn="base" hangingPunct="1">
              <a:spcBef>
                <a:spcPct val="0"/>
              </a:spcBef>
              <a:spcAft>
                <a:spcPct val="0"/>
              </a:spcAft>
              <a:defRPr sz="3200" b="1">
                <a:solidFill>
                  <a:srgbClr val="71BEFF"/>
                </a:solidFill>
                <a:latin typeface="Palatino" charset="0"/>
                <a:ea typeface="ＭＳ Ｐゴシック" charset="0"/>
                <a:cs typeface="ＭＳ Ｐゴシック" charset="0"/>
              </a:defRPr>
            </a:lvl8pPr>
            <a:lvl9pPr marL="1828800" algn="l" rtl="0" eaLnBrk="1" fontAlgn="base" hangingPunct="1">
              <a:spcBef>
                <a:spcPct val="0"/>
              </a:spcBef>
              <a:spcAft>
                <a:spcPct val="0"/>
              </a:spcAft>
              <a:defRPr sz="3200" b="1">
                <a:solidFill>
                  <a:srgbClr val="71BEFF"/>
                </a:solidFill>
                <a:latin typeface="Palatino" charset="0"/>
                <a:ea typeface="ＭＳ Ｐゴシック" charset="0"/>
                <a:cs typeface="ＭＳ Ｐゴシック" charset="0"/>
              </a:defRPr>
            </a:lvl9pPr>
          </a:lstStyle>
          <a:p>
            <a:pPr marL="0" marR="0" lvl="0" indent="0" algn="ctr" defTabSz="914400" rtl="0" eaLnBrk="0" fontAlgn="base" latinLnBrk="0" hangingPunct="0">
              <a:lnSpc>
                <a:spcPct val="107000"/>
              </a:lnSpc>
              <a:spcBef>
                <a:spcPts val="0"/>
              </a:spcBef>
              <a:spcAft>
                <a:spcPts val="800"/>
              </a:spcAft>
              <a:buClrTx/>
              <a:buSzTx/>
              <a:buFontTx/>
              <a:buNone/>
              <a:tabLst/>
              <a:defRPr/>
            </a:pPr>
            <a:r>
              <a:rPr kumimoji="0" lang="en-US" sz="4000" b="1" i="0" u="none" strike="noStrike" kern="100" cap="none" spc="0" normalizeH="0" baseline="0" noProof="0" dirty="0">
                <a:ln>
                  <a:noFill/>
                </a:ln>
                <a:solidFill>
                  <a:srgbClr val="000000"/>
                </a:solidFill>
                <a:effectLst/>
                <a:uLnTx/>
                <a:uFill>
                  <a:solidFill>
                    <a:srgbClr val="000000"/>
                  </a:solidFill>
                </a:uFill>
                <a:latin typeface="Times New Roman" panose="02020603050405020304" pitchFamily="18" charset="0"/>
                <a:ea typeface="Arial Unicode MS"/>
                <a:cs typeface="Arial Unicode MS"/>
              </a:rPr>
              <a:t>Determining features predictive of short-term s</a:t>
            </a:r>
            <a:r>
              <a:rPr kumimoji="0" lang="en-US" sz="4000" b="1" i="0" u="none" strike="noStrike" kern="0" cap="none" spc="0" normalizeH="0" baseline="0" noProof="0" dirty="0">
                <a:ln>
                  <a:noFill/>
                </a:ln>
                <a:solidFill>
                  <a:srgbClr val="000000"/>
                </a:solidFill>
                <a:effectLst/>
                <a:uLnTx/>
                <a:uFill>
                  <a:solidFill>
                    <a:srgbClr val="000000"/>
                  </a:solidFill>
                </a:uFill>
                <a:latin typeface="Times New Roman" panose="02020603050405020304" pitchFamily="18" charset="0"/>
                <a:ea typeface="Arial Unicode MS"/>
                <a:cs typeface="Arial Unicode MS"/>
              </a:rPr>
              <a:t>tock market opening price</a:t>
            </a:r>
            <a:endParaRPr kumimoji="0" lang="en-US" sz="4000" b="1" i="0" u="none" strike="noStrike" kern="100" cap="none" spc="0" normalizeH="0" baseline="0" noProof="0" dirty="0">
              <a:ln>
                <a:noFill/>
              </a:ln>
              <a:solidFill>
                <a:srgbClr val="000000"/>
              </a:solidFill>
              <a:effectLst/>
              <a:uLnTx/>
              <a:uFill>
                <a:solidFill>
                  <a:srgbClr val="000000"/>
                </a:solidFill>
              </a:uFill>
              <a:latin typeface="Times New Roman" panose="02020603050405020304" pitchFamily="18" charset="0"/>
              <a:ea typeface="Arial Unicode MS"/>
              <a:cs typeface="Arial Unicode MS"/>
            </a:endParaRPr>
          </a:p>
        </p:txBody>
      </p:sp>
      <p:pic>
        <p:nvPicPr>
          <p:cNvPr id="34" name="Audio 33">
            <a:hlinkClick r:id="" action="ppaction://media"/>
            <a:extLst>
              <a:ext uri="{FF2B5EF4-FFF2-40B4-BE49-F238E27FC236}">
                <a16:creationId xmlns:a16="http://schemas.microsoft.com/office/drawing/2014/main" id="{D99F37FF-C526-9A8F-8A33-982AFD6F30AB}"/>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45891" t="-245891" r="-245891" b="-245891"/>
          <a:stretch>
            <a:fillRect/>
          </a:stretch>
        </p:blipFill>
        <p:spPr>
          <a:xfrm>
            <a:off x="10052304" y="4718304"/>
            <a:ext cx="2057400" cy="2057400"/>
          </a:xfrm>
          <a:prstGeom prst="ellipse">
            <a:avLst/>
          </a:prstGeom>
        </p:spPr>
      </p:pic>
    </p:spTree>
  </p:cSld>
  <p:clrMapOvr>
    <a:masterClrMapping/>
  </p:clrMapOvr>
  <mc:AlternateContent xmlns:mc="http://schemas.openxmlformats.org/markup-compatibility/2006" xmlns:p14="http://schemas.microsoft.com/office/powerpoint/2010/main">
    <mc:Choice Requires="p14">
      <p:transition spd="slow" p14:dur="2000" advTm="33773"/>
    </mc:Choice>
    <mc:Fallback xmlns="">
      <p:transition spd="slow" advTm="3377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4" descr="Stock market power returns on strong earnings reports">
            <a:extLst>
              <a:ext uri="{FF2B5EF4-FFF2-40B4-BE49-F238E27FC236}">
                <a16:creationId xmlns:a16="http://schemas.microsoft.com/office/drawing/2014/main" id="{C7DFA910-D1F3-0C80-D08F-5F4E1052F8E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319088"/>
            <a:ext cx="12174538" cy="684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19" name="Picture 9">
            <a:extLst>
              <a:ext uri="{FF2B5EF4-FFF2-40B4-BE49-F238E27FC236}">
                <a16:creationId xmlns:a16="http://schemas.microsoft.com/office/drawing/2014/main" id="{DCBFC3D0-389E-4918-17E7-A299264CD09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03425" y="1495425"/>
            <a:ext cx="7964488" cy="414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Audio 12">
            <a:hlinkClick r:id="" action="ppaction://media"/>
            <a:extLst>
              <a:ext uri="{FF2B5EF4-FFF2-40B4-BE49-F238E27FC236}">
                <a16:creationId xmlns:a16="http://schemas.microsoft.com/office/drawing/2014/main" id="{9CC1D6E4-1005-B1C8-343B-59F3DB21C8E4}"/>
              </a:ext>
            </a:extLst>
          </p:cNvPr>
          <p:cNvPicPr>
            <a:picLocks noChangeAspect="1"/>
          </p:cNvPicPr>
          <p:nvPr/>
        </p:nvPicPr>
        <p:blipFill>
          <a:blip r:embed="rId7"/>
          <a:srcRect l="-118750" t="-118750" r="-118750" b="-118750"/>
          <a:stretch>
            <a:fillRect/>
          </a:stretch>
        </p:blipFill>
        <p:spPr>
          <a:xfrm>
            <a:off x="11763020" y="6429020"/>
            <a:ext cx="346683" cy="346683"/>
          </a:xfrm>
          <a:prstGeom prst="ellipse">
            <a:avLst/>
          </a:prstGeom>
        </p:spPr>
      </p:pic>
      <p:pic>
        <p:nvPicPr>
          <p:cNvPr id="21" name="Audio 20">
            <a:hlinkClick r:id="" action="ppaction://media"/>
            <a:extLst>
              <a:ext uri="{FF2B5EF4-FFF2-40B4-BE49-F238E27FC236}">
                <a16:creationId xmlns:a16="http://schemas.microsoft.com/office/drawing/2014/main" id="{93E09923-384E-2FF2-ADF9-17FEBD11DF3B}"/>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18750" t="-118750" r="-118750" b="-118750"/>
          <a:stretch>
            <a:fillRect/>
          </a:stretch>
        </p:blipFill>
        <p:spPr>
          <a:xfrm>
            <a:off x="11763022" y="6429022"/>
            <a:ext cx="346682" cy="346682"/>
          </a:xfrm>
          <a:prstGeom prst="ellipse">
            <a:avLst/>
          </a:prstGeom>
        </p:spPr>
      </p:pic>
    </p:spTree>
  </p:cSld>
  <p:clrMapOvr>
    <a:masterClrMapping/>
  </p:clrMapOvr>
  <p:transition spd="slow" advTm="43649"/>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100000" showWhenStopped="0">
                <p:cTn id="7" fill="hold" display="0">
                  <p:stCondLst>
                    <p:cond delay="indefinite"/>
                  </p:stCondLst>
                  <p:endCondLst>
                    <p:cond evt="onStopAudio" delay="0">
                      <p:tgtEl>
                        <p:sldTgt/>
                      </p:tgtEl>
                    </p:cond>
                  </p:endCondLst>
                </p:cTn>
                <p:tgtEl>
                  <p:spTgt spid="21"/>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4" descr="Stock market power returns on strong earnings reports">
            <a:extLst>
              <a:ext uri="{FF2B5EF4-FFF2-40B4-BE49-F238E27FC236}">
                <a16:creationId xmlns:a16="http://schemas.microsoft.com/office/drawing/2014/main" id="{70533350-7180-A86F-01E6-D049B3A46EC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14288"/>
            <a:ext cx="12174538" cy="684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67" name="Picture 5">
            <a:extLst>
              <a:ext uri="{FF2B5EF4-FFF2-40B4-BE49-F238E27FC236}">
                <a16:creationId xmlns:a16="http://schemas.microsoft.com/office/drawing/2014/main" id="{7958EC30-F3C3-759B-ACFC-D11D72302D4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82875" y="1608138"/>
            <a:ext cx="6465888" cy="3641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 name="Audio 41">
            <a:hlinkClick r:id="" action="ppaction://media"/>
            <a:extLst>
              <a:ext uri="{FF2B5EF4-FFF2-40B4-BE49-F238E27FC236}">
                <a16:creationId xmlns:a16="http://schemas.microsoft.com/office/drawing/2014/main" id="{916C0565-BAA9-49F6-F344-C3C2E0DB5895}"/>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18750" t="-118750" r="-118750" b="-118750"/>
          <a:stretch>
            <a:fillRect/>
          </a:stretch>
        </p:blipFill>
        <p:spPr>
          <a:xfrm>
            <a:off x="11712222" y="6378222"/>
            <a:ext cx="397482" cy="397482"/>
          </a:xfrm>
          <a:prstGeom prst="ellipse">
            <a:avLst/>
          </a:prstGeom>
        </p:spPr>
      </p:pic>
    </p:spTree>
  </p:cSld>
  <p:clrMapOvr>
    <a:masterClrMapping/>
  </p:clrMapOvr>
  <p:transition spd="slow" advTm="26628"/>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100000" showWhenStopped="0">
                <p:cTn id="7" fill="hold" display="0">
                  <p:stCondLst>
                    <p:cond delay="indefinite"/>
                  </p:stCondLst>
                  <p:endCondLst>
                    <p:cond evt="onStopAudio" delay="0">
                      <p:tgtEl>
                        <p:sldTgt/>
                      </p:tgtEl>
                    </p:cond>
                  </p:endCondLst>
                </p:cTn>
                <p:tgtEl>
                  <p:spTgt spid="42"/>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a:extLst>
              <a:ext uri="{FF2B5EF4-FFF2-40B4-BE49-F238E27FC236}">
                <a16:creationId xmlns:a16="http://schemas.microsoft.com/office/drawing/2014/main" id="{DCC9BA1B-51AA-46DC-C2C5-15C5D39BFEA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4075" y="541338"/>
            <a:ext cx="3838575" cy="3624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5" name="Picture 4" descr="Python Logo, symbol, meaning, history, PNG, brand">
            <a:extLst>
              <a:ext uri="{FF2B5EF4-FFF2-40B4-BE49-F238E27FC236}">
                <a16:creationId xmlns:a16="http://schemas.microsoft.com/office/drawing/2014/main" id="{B7AF91D0-8BE9-DEB6-AAD2-4BF40D2FE35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03800" y="398463"/>
            <a:ext cx="6951663" cy="3910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6" name="TextBox 1">
            <a:extLst>
              <a:ext uri="{FF2B5EF4-FFF2-40B4-BE49-F238E27FC236}">
                <a16:creationId xmlns:a16="http://schemas.microsoft.com/office/drawing/2014/main" id="{71209BB2-8038-0D14-CBCB-ACFBDE439DE2}"/>
              </a:ext>
            </a:extLst>
          </p:cNvPr>
          <p:cNvSpPr txBox="1">
            <a:spLocks noChangeArrowheads="1"/>
          </p:cNvSpPr>
          <p:nvPr/>
        </p:nvSpPr>
        <p:spPr bwMode="auto">
          <a:xfrm>
            <a:off x="6897688" y="4249738"/>
            <a:ext cx="30607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import matplotlib.pyplot as plt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import numpy as np</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import pandas as pd</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import statsmodels.api as sm</a:t>
            </a:r>
          </a:p>
        </p:txBody>
      </p:sp>
      <p:sp>
        <p:nvSpPr>
          <p:cNvPr id="13317" name="TextBox 2">
            <a:extLst>
              <a:ext uri="{FF2B5EF4-FFF2-40B4-BE49-F238E27FC236}">
                <a16:creationId xmlns:a16="http://schemas.microsoft.com/office/drawing/2014/main" id="{13943BB0-DBB4-E79A-D0D4-EA35B5236E4F}"/>
              </a:ext>
            </a:extLst>
          </p:cNvPr>
          <p:cNvSpPr txBox="1">
            <a:spLocks noChangeArrowheads="1"/>
          </p:cNvSpPr>
          <p:nvPr/>
        </p:nvSpPr>
        <p:spPr bwMode="auto">
          <a:xfrm>
            <a:off x="854075" y="4525963"/>
            <a:ext cx="3160713"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Data Analysis – Moving Average</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Forecast</a:t>
            </a:r>
          </a:p>
        </p:txBody>
      </p:sp>
      <p:pic>
        <p:nvPicPr>
          <p:cNvPr id="40" name="Audio 39">
            <a:hlinkClick r:id="" action="ppaction://media"/>
            <a:extLst>
              <a:ext uri="{FF2B5EF4-FFF2-40B4-BE49-F238E27FC236}">
                <a16:creationId xmlns:a16="http://schemas.microsoft.com/office/drawing/2014/main" id="{8A9D38C0-641D-94BF-FE01-AEC8171F6630}"/>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18750" t="-118750" r="-118750" b="-118750"/>
          <a:stretch>
            <a:fillRect/>
          </a:stretch>
        </p:blipFill>
        <p:spPr>
          <a:xfrm>
            <a:off x="11003112" y="5568322"/>
            <a:ext cx="702658" cy="702658"/>
          </a:xfrm>
          <a:prstGeom prst="ellipse">
            <a:avLst/>
          </a:prstGeom>
        </p:spPr>
      </p:pic>
    </p:spTree>
  </p:cSld>
  <p:clrMapOvr>
    <a:masterClrMapping/>
  </p:clrMapOvr>
  <p:transition spd="slow" advTm="5602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100000" showWhenStopped="0">
                <p:cTn id="7" fill="hold" display="0">
                  <p:stCondLst>
                    <p:cond delay="indefinite"/>
                  </p:stCondLst>
                  <p:endCondLst>
                    <p:cond evt="onStopAudio" delay="0">
                      <p:tgtEl>
                        <p:sldTgt/>
                      </p:tgtEl>
                    </p:cond>
                  </p:endCondLst>
                </p:cTn>
                <p:tgtEl>
                  <p:spTgt spid="40"/>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4" descr="Stock market power returns on strong earnings reports">
            <a:extLst>
              <a:ext uri="{FF2B5EF4-FFF2-40B4-BE49-F238E27FC236}">
                <a16:creationId xmlns:a16="http://schemas.microsoft.com/office/drawing/2014/main" id="{6DFA7604-9C23-33BE-B7BD-35FD1A014F3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14288"/>
            <a:ext cx="12174538" cy="684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a:extLst>
              <a:ext uri="{FF2B5EF4-FFF2-40B4-BE49-F238E27FC236}">
                <a16:creationId xmlns:a16="http://schemas.microsoft.com/office/drawing/2014/main" id="{73E8EEC6-FB69-0631-7B80-5189006EC7C1}"/>
              </a:ext>
            </a:extLst>
          </p:cNvPr>
          <p:cNvSpPr txBox="1"/>
          <p:nvPr/>
        </p:nvSpPr>
        <p:spPr>
          <a:xfrm>
            <a:off x="512763" y="1924050"/>
            <a:ext cx="11206162" cy="1816100"/>
          </a:xfrm>
          <a:prstGeom prst="rect">
            <a:avLst/>
          </a:prstGeom>
          <a:solidFill>
            <a:schemeClr val="accent6">
              <a:lumMod val="75000"/>
            </a:schemeClr>
          </a:solidFill>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white">
                    <a:lumMod val="95000"/>
                  </a:prstClr>
                </a:solidFill>
                <a:effectLst/>
                <a:uLnTx/>
                <a:uFillTx/>
                <a:latin typeface="Slack-Lato"/>
                <a:ea typeface="+mn-ea"/>
                <a:cs typeface="+mn-cs"/>
              </a:rPr>
              <a:t>Using Excel and Python programs we evaluated each company separately.</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1" i="0" u="none" strike="noStrike" kern="1200" cap="none" spc="0" normalizeH="0" baseline="0" noProof="0" dirty="0">
              <a:ln>
                <a:noFill/>
              </a:ln>
              <a:solidFill>
                <a:prstClr val="white">
                  <a:lumMod val="95000"/>
                </a:prstClr>
              </a:solidFill>
              <a:effectLst/>
              <a:uLnTx/>
              <a:uFillTx/>
              <a:latin typeface="Slack-Lato"/>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white">
                    <a:lumMod val="95000"/>
                  </a:prstClr>
                </a:solidFill>
                <a:effectLst/>
                <a:uLnTx/>
                <a:uFillTx/>
                <a:latin typeface="Slack-Lato"/>
                <a:ea typeface="+mn-ea"/>
                <a:cs typeface="+mn-cs"/>
              </a:rPr>
              <a:t>First calculating 4-week averages using Excel, and then creating multilinear regression models using Python. </a:t>
            </a:r>
            <a:endParaRPr kumimoji="0" lang="en-US" sz="2800" b="1" i="0" u="none" strike="noStrike" kern="1200" cap="none" spc="0" normalizeH="0" baseline="0" noProof="0" dirty="0">
              <a:ln>
                <a:noFill/>
              </a:ln>
              <a:solidFill>
                <a:prstClr val="white">
                  <a:lumMod val="95000"/>
                </a:prstClr>
              </a:solidFill>
              <a:effectLst/>
              <a:uLnTx/>
              <a:uFillTx/>
              <a:latin typeface="Calibri" panose="020F0502020204030204"/>
              <a:ea typeface="+mn-ea"/>
              <a:cs typeface="+mn-cs"/>
            </a:endParaRPr>
          </a:p>
        </p:txBody>
      </p:sp>
      <p:pic>
        <p:nvPicPr>
          <p:cNvPr id="18" name="Audio 17">
            <a:hlinkClick r:id="" action="ppaction://media"/>
            <a:extLst>
              <a:ext uri="{FF2B5EF4-FFF2-40B4-BE49-F238E27FC236}">
                <a16:creationId xmlns:a16="http://schemas.microsoft.com/office/drawing/2014/main" id="{9CCE8E62-367C-67A2-8E3B-C30885DECB8E}"/>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66788" y="5264115"/>
            <a:ext cx="1072946" cy="1072946"/>
          </a:xfrm>
          <a:prstGeom prst="ellipse">
            <a:avLst/>
          </a:prstGeom>
        </p:spPr>
      </p:pic>
    </p:spTree>
  </p:cSld>
  <p:clrMapOvr>
    <a:masterClrMapping/>
  </p:clrMapOvr>
  <p:transition spd="slow" advTm="23099"/>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100000" showWhenStopped="0">
                <p:cTn id="7" fill="hold" display="0">
                  <p:stCondLst>
                    <p:cond delay="indefinite"/>
                  </p:stCondLst>
                  <p:endCondLst>
                    <p:cond evt="onStopAudio" delay="0">
                      <p:tgtEl>
                        <p:sldTgt/>
                      </p:tgtEl>
                    </p:cond>
                  </p:endCondLst>
                </p:cTn>
                <p:tgtEl>
                  <p:spTgt spid="18"/>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5">
            <a:alphaModFix amt="90143"/>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FBBE84-E048-C3C2-830B-45E0AD7617E6}"/>
              </a:ext>
            </a:extLst>
          </p:cNvPr>
          <p:cNvSpPr>
            <a:spLocks noGrp="1"/>
          </p:cNvSpPr>
          <p:nvPr>
            <p:ph type="ctrTitle"/>
          </p:nvPr>
        </p:nvSpPr>
        <p:spPr/>
        <p:txBody>
          <a:bodyPr/>
          <a:lstStyle/>
          <a:p>
            <a:r>
              <a:rPr lang="en-US" dirty="0">
                <a:solidFill>
                  <a:srgbClr val="FFFF00"/>
                </a:solidFill>
                <a:latin typeface="Georgia" panose="02040502050405020303" pitchFamily="18" charset="0"/>
              </a:rPr>
              <a:t>Interpretation of the </a:t>
            </a:r>
            <a:br>
              <a:rPr lang="en-US" dirty="0">
                <a:solidFill>
                  <a:srgbClr val="FFFF00"/>
                </a:solidFill>
                <a:latin typeface="Georgia" panose="02040502050405020303" pitchFamily="18" charset="0"/>
              </a:rPr>
            </a:br>
            <a:r>
              <a:rPr lang="en-US" dirty="0">
                <a:solidFill>
                  <a:srgbClr val="FFFF00"/>
                </a:solidFill>
                <a:latin typeface="Georgia" panose="02040502050405020303" pitchFamily="18" charset="0"/>
              </a:rPr>
              <a:t>Results</a:t>
            </a:r>
          </a:p>
        </p:txBody>
      </p:sp>
      <p:sp>
        <p:nvSpPr>
          <p:cNvPr id="3" name="Subtitle 2">
            <a:extLst>
              <a:ext uri="{FF2B5EF4-FFF2-40B4-BE49-F238E27FC236}">
                <a16:creationId xmlns:a16="http://schemas.microsoft.com/office/drawing/2014/main" id="{6AE1D0BA-168D-6733-3648-E782D8F582F4}"/>
              </a:ext>
            </a:extLst>
          </p:cNvPr>
          <p:cNvSpPr>
            <a:spLocks noGrp="1"/>
          </p:cNvSpPr>
          <p:nvPr>
            <p:ph type="subTitle" idx="1"/>
          </p:nvPr>
        </p:nvSpPr>
        <p:spPr/>
        <p:txBody>
          <a:bodyPr/>
          <a:lstStyle/>
          <a:p>
            <a:r>
              <a:rPr lang="en-US" dirty="0">
                <a:solidFill>
                  <a:srgbClr val="FFFF00"/>
                </a:solidFill>
                <a:latin typeface="Georgia" panose="02040502050405020303" pitchFamily="18" charset="0"/>
              </a:rPr>
              <a:t>Putting it all together</a:t>
            </a:r>
          </a:p>
        </p:txBody>
      </p:sp>
      <p:pic>
        <p:nvPicPr>
          <p:cNvPr id="26" name="Audio 25">
            <a:extLst>
              <a:ext uri="{FF2B5EF4-FFF2-40B4-BE49-F238E27FC236}">
                <a16:creationId xmlns:a16="http://schemas.microsoft.com/office/drawing/2014/main" id="{247D54DC-9A40-DEC7-C7AB-31610D63A7A1}"/>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546447322"/>
      </p:ext>
    </p:extLst>
  </p:cSld>
  <p:clrMapOvr>
    <a:masterClrMapping/>
  </p:clrMapOvr>
  <mc:AlternateContent xmlns:mc="http://schemas.openxmlformats.org/markup-compatibility/2006" xmlns:p14="http://schemas.microsoft.com/office/powerpoint/2010/main">
    <mc:Choice Requires="p14">
      <p:transition spd="slow" p14:dur="2000" advTm="28042"/>
    </mc:Choice>
    <mc:Fallback xmlns="">
      <p:transition spd="slow" advTm="2804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100000" showWhenStopped="0">
                <p:cTn id="7" fill="hold" display="0">
                  <p:stCondLst>
                    <p:cond delay="indefinite"/>
                  </p:stCondLst>
                  <p:endCondLst>
                    <p:cond evt="onStopAudio" delay="0">
                      <p:tgtEl>
                        <p:sldTgt/>
                      </p:tgtEl>
                    </p:cond>
                  </p:endCondLst>
                </p:cTn>
                <p:tgtEl>
                  <p:spTgt spid="26"/>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Audio 5">
            <a:extLst>
              <a:ext uri="{FF2B5EF4-FFF2-40B4-BE49-F238E27FC236}">
                <a16:creationId xmlns:a16="http://schemas.microsoft.com/office/drawing/2014/main" id="{2CC80021-7B88-314B-BE8C-806E6115AFB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pic>
        <p:nvPicPr>
          <p:cNvPr id="4" name="Picture 3">
            <a:extLst>
              <a:ext uri="{FF2B5EF4-FFF2-40B4-BE49-F238E27FC236}">
                <a16:creationId xmlns:a16="http://schemas.microsoft.com/office/drawing/2014/main" id="{EF0CA759-58CA-D28C-AEDD-66C65FB324E5}"/>
              </a:ext>
            </a:extLst>
          </p:cNvPr>
          <p:cNvPicPr>
            <a:picLocks noChangeAspect="1"/>
          </p:cNvPicPr>
          <p:nvPr/>
        </p:nvPicPr>
        <p:blipFill>
          <a:blip r:embed="rId6"/>
          <a:stretch>
            <a:fillRect/>
          </a:stretch>
        </p:blipFill>
        <p:spPr>
          <a:xfrm>
            <a:off x="3107977" y="452717"/>
            <a:ext cx="5976046" cy="5952565"/>
          </a:xfrm>
          <a:prstGeom prst="rect">
            <a:avLst/>
          </a:prstGeom>
        </p:spPr>
      </p:pic>
    </p:spTree>
    <p:extLst>
      <p:ext uri="{BB962C8B-B14F-4D97-AF65-F5344CB8AC3E}">
        <p14:creationId xmlns:p14="http://schemas.microsoft.com/office/powerpoint/2010/main" val="1649354611"/>
      </p:ext>
    </p:extLst>
  </p:cSld>
  <p:clrMapOvr>
    <a:masterClrMapping/>
  </p:clrMapOvr>
  <mc:AlternateContent xmlns:mc="http://schemas.openxmlformats.org/markup-compatibility/2006" xmlns:p14="http://schemas.microsoft.com/office/powerpoint/2010/main">
    <mc:Choice Requires="p14">
      <p:transition spd="slow" p14:dur="2000" advTm="18688"/>
    </mc:Choice>
    <mc:Fallback xmlns="">
      <p:transition spd="slow" advTm="1868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par>
                          <p:cTn id="7" fill="hold">
                            <p:stCondLst>
                              <p:cond delay="1"/>
                            </p:stCondLst>
                            <p:childTnLst>
                              <p:par>
                                <p:cTn id="8" presetID="1" presetClass="mediacall" presetSubtype="0" fill="hold" nodeType="afterEffect">
                                  <p:stCondLst>
                                    <p:cond delay="0"/>
                                  </p:stCondLst>
                                  <p:childTnLst>
                                    <p:cmd type="call" cmd="playFrom(0.0)">
                                      <p:cBhvr>
                                        <p:cTn id="9" dur="1" fill="hold"/>
                                        <p:tgtEl>
                                          <p:spTgt spid="6"/>
                                        </p:tgtEl>
                                      </p:cBhvr>
                                    </p:cmd>
                                  </p:childTnLst>
                                </p:cTn>
                              </p:par>
                            </p:childTnLst>
                          </p:cTn>
                        </p:par>
                        <p:par>
                          <p:cTn id="10" fill="hold">
                            <p:stCondLst>
                              <p:cond delay="2"/>
                            </p:stCondLst>
                            <p:childTnLst>
                              <p:par>
                                <p:cTn id="11" presetID="1" presetClass="mediacall" presetSubtype="0" fill="hold" nodeType="afterEffect">
                                  <p:stCondLst>
                                    <p:cond delay="0"/>
                                  </p:stCondLst>
                                  <p:childTnLst>
                                    <p:cmd type="call" cmd="playFrom(0.0)">
                                      <p:cBhvr>
                                        <p:cTn id="12" dur="1" fill="hold"/>
                                        <p:tgtEl>
                                          <p:spTgt spid="6"/>
                                        </p:tgtEl>
                                      </p:cBhvr>
                                    </p:cmd>
                                  </p:childTnLst>
                                </p:cTn>
                              </p:par>
                            </p:childTnLst>
                          </p:cTn>
                        </p:par>
                        <p:par>
                          <p:cTn id="13" fill="hold">
                            <p:stCondLst>
                              <p:cond delay="3"/>
                            </p:stCondLst>
                            <p:childTnLst>
                              <p:par>
                                <p:cTn id="14" presetID="1" presetClass="mediacall" presetSubtype="0" fill="hold" nodeType="afterEffect">
                                  <p:stCondLst>
                                    <p:cond delay="0"/>
                                  </p:stCondLst>
                                  <p:childTnLst>
                                    <p:cmd type="call" cmd="playFrom(0.0)">
                                      <p:cBhvr>
                                        <p:cTn id="15"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100000" showWhenStopped="0">
                <p:cTn id="16" fill="hold" display="0">
                  <p:stCondLst>
                    <p:cond delay="indefinite"/>
                  </p:stCondLst>
                  <p:endCondLst>
                    <p:cond evt="onStopAudio" delay="0">
                      <p:tgtEl>
                        <p:sldTgt/>
                      </p:tgtEl>
                    </p:cond>
                  </p:endCondLst>
                </p:cTn>
                <p:tgtEl>
                  <p:spTgt spid="6"/>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Audio 4">
            <a:extLst>
              <a:ext uri="{FF2B5EF4-FFF2-40B4-BE49-F238E27FC236}">
                <a16:creationId xmlns:a16="http://schemas.microsoft.com/office/drawing/2014/main" id="{41F1C876-AE78-150E-E702-42A62607E75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pic>
        <p:nvPicPr>
          <p:cNvPr id="4" name="Picture 3">
            <a:extLst>
              <a:ext uri="{FF2B5EF4-FFF2-40B4-BE49-F238E27FC236}">
                <a16:creationId xmlns:a16="http://schemas.microsoft.com/office/drawing/2014/main" id="{971FCA81-C366-C92B-B36D-96F46D2B0DF7}"/>
              </a:ext>
            </a:extLst>
          </p:cNvPr>
          <p:cNvPicPr>
            <a:picLocks noChangeAspect="1"/>
          </p:cNvPicPr>
          <p:nvPr/>
        </p:nvPicPr>
        <p:blipFill>
          <a:blip r:embed="rId6"/>
          <a:stretch>
            <a:fillRect/>
          </a:stretch>
        </p:blipFill>
        <p:spPr>
          <a:xfrm>
            <a:off x="3055475" y="385482"/>
            <a:ext cx="6081050" cy="6087035"/>
          </a:xfrm>
          <a:prstGeom prst="rect">
            <a:avLst/>
          </a:prstGeom>
        </p:spPr>
      </p:pic>
    </p:spTree>
    <p:extLst>
      <p:ext uri="{BB962C8B-B14F-4D97-AF65-F5344CB8AC3E}">
        <p14:creationId xmlns:p14="http://schemas.microsoft.com/office/powerpoint/2010/main" val="2359220834"/>
      </p:ext>
    </p:extLst>
  </p:cSld>
  <p:clrMapOvr>
    <a:masterClrMapping/>
  </p:clrMapOvr>
  <mc:AlternateContent xmlns:mc="http://schemas.openxmlformats.org/markup-compatibility/2006" xmlns:p14="http://schemas.microsoft.com/office/powerpoint/2010/main">
    <mc:Choice Requires="p14">
      <p:transition spd="slow" p14:dur="2000" advTm="10080"/>
    </mc:Choice>
    <mc:Fallback xmlns="">
      <p:transition spd="slow" advTm="100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par>
                          <p:cTn id="7" fill="hold">
                            <p:stCondLst>
                              <p:cond delay="1"/>
                            </p:stCondLst>
                            <p:childTnLst>
                              <p:par>
                                <p:cTn id="8" presetID="1" presetClass="mediacall" presetSubtype="0" fill="hold" nodeType="afterEffect">
                                  <p:stCondLst>
                                    <p:cond delay="0"/>
                                  </p:stCondLst>
                                  <p:childTnLst>
                                    <p:cmd type="call" cmd="playFrom(0.0)">
                                      <p:cBhvr>
                                        <p:cTn id="9" dur="1" fill="hold"/>
                                        <p:tgtEl>
                                          <p:spTgt spid="5"/>
                                        </p:tgtEl>
                                      </p:cBhvr>
                                    </p:cmd>
                                  </p:childTnLst>
                                </p:cTn>
                              </p:par>
                            </p:childTnLst>
                          </p:cTn>
                        </p:par>
                        <p:par>
                          <p:cTn id="10" fill="hold">
                            <p:stCondLst>
                              <p:cond delay="2"/>
                            </p:stCondLst>
                            <p:childTnLst>
                              <p:par>
                                <p:cTn id="11" presetID="1" presetClass="mediacall" presetSubtype="0" fill="hold" nodeType="afterEffect">
                                  <p:stCondLst>
                                    <p:cond delay="0"/>
                                  </p:stCondLst>
                                  <p:childTnLst>
                                    <p:cmd type="call" cmd="playFrom(0.0)">
                                      <p:cBhvr>
                                        <p:cTn id="12" dur="1" fill="hold"/>
                                        <p:tgtEl>
                                          <p:spTgt spid="5"/>
                                        </p:tgtEl>
                                      </p:cBhvr>
                                    </p:cmd>
                                  </p:childTnLst>
                                </p:cTn>
                              </p:par>
                            </p:childTnLst>
                          </p:cTn>
                        </p:par>
                        <p:par>
                          <p:cTn id="13" fill="hold">
                            <p:stCondLst>
                              <p:cond delay="3"/>
                            </p:stCondLst>
                            <p:childTnLst>
                              <p:par>
                                <p:cTn id="14" presetID="1" presetClass="mediacall" presetSubtype="0" fill="hold" nodeType="afterEffect">
                                  <p:stCondLst>
                                    <p:cond delay="0"/>
                                  </p:stCondLst>
                                  <p:childTnLst>
                                    <p:cmd type="call" cmd="playFrom(0.0)">
                                      <p:cBhvr>
                                        <p:cTn id="15"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100000" showWhenStopped="0">
                <p:cTn id="16" fill="hold" display="0">
                  <p:stCondLst>
                    <p:cond delay="indefinite"/>
                  </p:stCondLst>
                  <p:endCondLst>
                    <p:cond evt="onStopAudio" delay="0">
                      <p:tgtEl>
                        <p:sldTgt/>
                      </p:tgtEl>
                    </p:cond>
                  </p:endCondLst>
                </p:cTn>
                <p:tgtEl>
                  <p:spTgt spid="5"/>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Audio 4">
            <a:extLst>
              <a:ext uri="{FF2B5EF4-FFF2-40B4-BE49-F238E27FC236}">
                <a16:creationId xmlns:a16="http://schemas.microsoft.com/office/drawing/2014/main" id="{995A61E5-C64F-8549-0541-A30C8F6B1E7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pic>
        <p:nvPicPr>
          <p:cNvPr id="4" name="Picture 3">
            <a:extLst>
              <a:ext uri="{FF2B5EF4-FFF2-40B4-BE49-F238E27FC236}">
                <a16:creationId xmlns:a16="http://schemas.microsoft.com/office/drawing/2014/main" id="{54A633B0-0945-CD1B-F18C-E336E0B716B6}"/>
              </a:ext>
            </a:extLst>
          </p:cNvPr>
          <p:cNvPicPr>
            <a:picLocks noChangeAspect="1"/>
          </p:cNvPicPr>
          <p:nvPr/>
        </p:nvPicPr>
        <p:blipFill>
          <a:blip r:embed="rId6"/>
          <a:stretch>
            <a:fillRect/>
          </a:stretch>
        </p:blipFill>
        <p:spPr>
          <a:xfrm>
            <a:off x="3079319" y="403412"/>
            <a:ext cx="6033361" cy="6051176"/>
          </a:xfrm>
          <a:prstGeom prst="rect">
            <a:avLst/>
          </a:prstGeom>
        </p:spPr>
      </p:pic>
    </p:spTree>
    <p:extLst>
      <p:ext uri="{BB962C8B-B14F-4D97-AF65-F5344CB8AC3E}">
        <p14:creationId xmlns:p14="http://schemas.microsoft.com/office/powerpoint/2010/main" val="3975886068"/>
      </p:ext>
    </p:extLst>
  </p:cSld>
  <p:clrMapOvr>
    <a:masterClrMapping/>
  </p:clrMapOvr>
  <mc:AlternateContent xmlns:mc="http://schemas.openxmlformats.org/markup-compatibility/2006" xmlns:p14="http://schemas.microsoft.com/office/powerpoint/2010/main">
    <mc:Choice Requires="p14">
      <p:transition spd="slow" p14:dur="2000" advTm="6656"/>
    </mc:Choice>
    <mc:Fallback xmlns="">
      <p:transition spd="slow" advTm="665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par>
                          <p:cTn id="7" fill="hold">
                            <p:stCondLst>
                              <p:cond delay="1"/>
                            </p:stCondLst>
                            <p:childTnLst>
                              <p:par>
                                <p:cTn id="8" presetID="1" presetClass="mediacall" presetSubtype="0" fill="hold" nodeType="afterEffect">
                                  <p:stCondLst>
                                    <p:cond delay="0"/>
                                  </p:stCondLst>
                                  <p:childTnLst>
                                    <p:cmd type="call" cmd="playFrom(0.0)">
                                      <p:cBhvr>
                                        <p:cTn id="9" dur="1" fill="hold"/>
                                        <p:tgtEl>
                                          <p:spTgt spid="5"/>
                                        </p:tgtEl>
                                      </p:cBhvr>
                                    </p:cmd>
                                  </p:childTnLst>
                                </p:cTn>
                              </p:par>
                            </p:childTnLst>
                          </p:cTn>
                        </p:par>
                        <p:par>
                          <p:cTn id="10" fill="hold">
                            <p:stCondLst>
                              <p:cond delay="2"/>
                            </p:stCondLst>
                            <p:childTnLst>
                              <p:par>
                                <p:cTn id="11" presetID="1" presetClass="mediacall" presetSubtype="0" fill="hold" nodeType="afterEffect">
                                  <p:stCondLst>
                                    <p:cond delay="0"/>
                                  </p:stCondLst>
                                  <p:childTnLst>
                                    <p:cmd type="call" cmd="playFrom(0.0)">
                                      <p:cBhvr>
                                        <p:cTn id="12" dur="1" fill="hold"/>
                                        <p:tgtEl>
                                          <p:spTgt spid="5"/>
                                        </p:tgtEl>
                                      </p:cBhvr>
                                    </p:cmd>
                                  </p:childTnLst>
                                </p:cTn>
                              </p:par>
                            </p:childTnLst>
                          </p:cTn>
                        </p:par>
                        <p:par>
                          <p:cTn id="13" fill="hold">
                            <p:stCondLst>
                              <p:cond delay="3"/>
                            </p:stCondLst>
                            <p:childTnLst>
                              <p:par>
                                <p:cTn id="14" presetID="1" presetClass="mediacall" presetSubtype="0" fill="hold" nodeType="afterEffect">
                                  <p:stCondLst>
                                    <p:cond delay="0"/>
                                  </p:stCondLst>
                                  <p:childTnLst>
                                    <p:cmd type="call" cmd="playFrom(0.0)">
                                      <p:cBhvr>
                                        <p:cTn id="15"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100000" showWhenStopped="0">
                <p:cTn id="16" fill="hold" display="0">
                  <p:stCondLst>
                    <p:cond delay="indefinite"/>
                  </p:stCondLst>
                  <p:endCondLst>
                    <p:cond evt="onStopAudio" delay="0">
                      <p:tgtEl>
                        <p:sldTgt/>
                      </p:tgtEl>
                    </p:cond>
                  </p:endCondLst>
                </p:cTn>
                <p:tgtEl>
                  <p:spTgt spid="5"/>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baby making a fist&#10;&#10;Description automatically generated with low confidence">
            <a:extLst>
              <a:ext uri="{FF2B5EF4-FFF2-40B4-BE49-F238E27FC236}">
                <a16:creationId xmlns:a16="http://schemas.microsoft.com/office/drawing/2014/main" id="{011F69F3-89C4-29D8-E2D0-9D36A33FC01C}"/>
              </a:ext>
            </a:extLst>
          </p:cNvPr>
          <p:cNvPicPr>
            <a:picLocks noChangeAspect="1"/>
          </p:cNvPicPr>
          <p:nvPr/>
        </p:nvPicPr>
        <p:blipFill>
          <a:blip r:embed="rId6"/>
          <a:stretch>
            <a:fillRect/>
          </a:stretch>
        </p:blipFill>
        <p:spPr>
          <a:xfrm>
            <a:off x="801497" y="670873"/>
            <a:ext cx="2386935" cy="2538108"/>
          </a:xfrm>
          <a:prstGeom prst="rect">
            <a:avLst/>
          </a:prstGeom>
        </p:spPr>
      </p:pic>
      <p:pic>
        <p:nvPicPr>
          <p:cNvPr id="7" name="Audio 6">
            <a:extLst>
              <a:ext uri="{FF2B5EF4-FFF2-40B4-BE49-F238E27FC236}">
                <a16:creationId xmlns:a16="http://schemas.microsoft.com/office/drawing/2014/main" id="{C054292D-1F6D-7652-44CB-32C9974D6D7D}"/>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226800" y="5892800"/>
            <a:ext cx="812800" cy="812800"/>
          </a:xfrm>
          <a:prstGeom prst="rect">
            <a:avLst/>
          </a:prstGeom>
        </p:spPr>
      </p:pic>
      <p:pic>
        <p:nvPicPr>
          <p:cNvPr id="4" name="Picture 3">
            <a:extLst>
              <a:ext uri="{FF2B5EF4-FFF2-40B4-BE49-F238E27FC236}">
                <a16:creationId xmlns:a16="http://schemas.microsoft.com/office/drawing/2014/main" id="{5E52C5FD-06AB-E4DA-744D-883B058EFF99}"/>
              </a:ext>
            </a:extLst>
          </p:cNvPr>
          <p:cNvPicPr>
            <a:picLocks noChangeAspect="1"/>
          </p:cNvPicPr>
          <p:nvPr/>
        </p:nvPicPr>
        <p:blipFill>
          <a:blip r:embed="rId8"/>
          <a:stretch>
            <a:fillRect/>
          </a:stretch>
        </p:blipFill>
        <p:spPr>
          <a:xfrm>
            <a:off x="3118361" y="457200"/>
            <a:ext cx="5955277" cy="5943600"/>
          </a:xfrm>
          <a:prstGeom prst="rect">
            <a:avLst/>
          </a:prstGeom>
        </p:spPr>
      </p:pic>
    </p:spTree>
    <p:custDataLst>
      <p:tags r:id="rId1"/>
    </p:custDataLst>
    <p:extLst>
      <p:ext uri="{BB962C8B-B14F-4D97-AF65-F5344CB8AC3E}">
        <p14:creationId xmlns:p14="http://schemas.microsoft.com/office/powerpoint/2010/main" val="120705520"/>
      </p:ext>
    </p:extLst>
  </p:cSld>
  <p:clrMapOvr>
    <a:masterClrMapping/>
  </p:clrMapOvr>
  <mc:AlternateContent xmlns:mc="http://schemas.openxmlformats.org/markup-compatibility/2006" xmlns:p14="http://schemas.microsoft.com/office/powerpoint/2010/main">
    <mc:Choice Requires="p14">
      <p:transition spd="slow" p14:dur="2000" advTm="13888"/>
    </mc:Choice>
    <mc:Fallback xmlns="">
      <p:transition spd="slow" advTm="1388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par>
                          <p:cTn id="7" fill="hold">
                            <p:stCondLst>
                              <p:cond delay="1"/>
                            </p:stCondLst>
                            <p:childTnLst>
                              <p:par>
                                <p:cTn id="8" presetID="1" presetClass="mediacall" presetSubtype="0" fill="hold" nodeType="afterEffect">
                                  <p:stCondLst>
                                    <p:cond delay="0"/>
                                  </p:stCondLst>
                                  <p:childTnLst>
                                    <p:cmd type="call" cmd="playFrom(0.0)">
                                      <p:cBhvr>
                                        <p:cTn id="9" dur="1" fill="hold"/>
                                        <p:tgtEl>
                                          <p:spTgt spid="7"/>
                                        </p:tgtEl>
                                      </p:cBhvr>
                                    </p:cmd>
                                  </p:childTnLst>
                                </p:cTn>
                              </p:par>
                            </p:childTnLst>
                          </p:cTn>
                        </p:par>
                        <p:par>
                          <p:cTn id="10" fill="hold">
                            <p:stCondLst>
                              <p:cond delay="2"/>
                            </p:stCondLst>
                            <p:childTnLst>
                              <p:par>
                                <p:cTn id="11" presetID="1" presetClass="mediacall" presetSubtype="0" fill="hold" nodeType="afterEffect">
                                  <p:stCondLst>
                                    <p:cond delay="0"/>
                                  </p:stCondLst>
                                  <p:childTnLst>
                                    <p:cmd type="call" cmd="playFrom(0.0)">
                                      <p:cBhvr>
                                        <p:cTn id="12" dur="1" fill="hold"/>
                                        <p:tgtEl>
                                          <p:spTgt spid="7"/>
                                        </p:tgtEl>
                                      </p:cBhvr>
                                    </p:cmd>
                                  </p:childTnLst>
                                </p:cTn>
                              </p:par>
                            </p:childTnLst>
                          </p:cTn>
                        </p:par>
                        <p:par>
                          <p:cTn id="13" fill="hold">
                            <p:stCondLst>
                              <p:cond delay="3"/>
                            </p:stCondLst>
                            <p:childTnLst>
                              <p:par>
                                <p:cTn id="14" presetID="1" presetClass="mediacall" presetSubtype="0" fill="hold" nodeType="afterEffect">
                                  <p:stCondLst>
                                    <p:cond delay="0"/>
                                  </p:stCondLst>
                                  <p:childTnLst>
                                    <p:cmd type="call" cmd="playFrom(0.0)">
                                      <p:cBhvr>
                                        <p:cTn id="15" dur="1" fill="hold"/>
                                        <p:tgtEl>
                                          <p:spTgt spid="7"/>
                                        </p:tgtEl>
                                      </p:cBhvr>
                                    </p:cmd>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100000" showWhenStopped="0">
                <p:cTn id="20" fill="hold" display="0">
                  <p:stCondLst>
                    <p:cond delay="indefinite"/>
                  </p:stCondLst>
                  <p:endCondLst>
                    <p:cond evt="onStopAudio" delay="0">
                      <p:tgtEl>
                        <p:sldTgt/>
                      </p:tgtEl>
                    </p:cond>
                  </p:endCondLst>
                </p:cTn>
                <p:tgtEl>
                  <p:spTgt spid="7"/>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10;&#10;Description automatically generated with low confidence">
            <a:extLst>
              <a:ext uri="{FF2B5EF4-FFF2-40B4-BE49-F238E27FC236}">
                <a16:creationId xmlns:a16="http://schemas.microsoft.com/office/drawing/2014/main" id="{36F37D12-AECC-5558-0CB6-BCDBC6D6DB42}"/>
              </a:ext>
            </a:extLst>
          </p:cNvPr>
          <p:cNvPicPr>
            <a:picLocks noChangeAspect="1"/>
          </p:cNvPicPr>
          <p:nvPr/>
        </p:nvPicPr>
        <p:blipFill>
          <a:blip r:embed="rId6"/>
          <a:stretch>
            <a:fillRect/>
          </a:stretch>
        </p:blipFill>
        <p:spPr>
          <a:xfrm>
            <a:off x="2497582" y="474328"/>
            <a:ext cx="7772400" cy="5151569"/>
          </a:xfrm>
          <a:prstGeom prst="rect">
            <a:avLst/>
          </a:prstGeom>
        </p:spPr>
      </p:pic>
      <p:sp>
        <p:nvSpPr>
          <p:cNvPr id="6" name="Rectangle 5">
            <a:extLst>
              <a:ext uri="{FF2B5EF4-FFF2-40B4-BE49-F238E27FC236}">
                <a16:creationId xmlns:a16="http://schemas.microsoft.com/office/drawing/2014/main" id="{09A8C881-FA36-B190-53EC-46F4D5F32F47}"/>
              </a:ext>
            </a:extLst>
          </p:cNvPr>
          <p:cNvSpPr/>
          <p:nvPr/>
        </p:nvSpPr>
        <p:spPr>
          <a:xfrm>
            <a:off x="5850243" y="960796"/>
            <a:ext cx="3159707" cy="239372"/>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FBDA8997-E376-F39C-8D3C-2B7410E519A3}"/>
              </a:ext>
            </a:extLst>
          </p:cNvPr>
          <p:cNvSpPr/>
          <p:nvPr/>
        </p:nvSpPr>
        <p:spPr>
          <a:xfrm>
            <a:off x="5850242" y="1154561"/>
            <a:ext cx="3159707" cy="203754"/>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CFD2C2C8-C566-4A54-C0C6-B2E51F4394A8}"/>
              </a:ext>
            </a:extLst>
          </p:cNvPr>
          <p:cNvSpPr/>
          <p:nvPr/>
        </p:nvSpPr>
        <p:spPr>
          <a:xfrm>
            <a:off x="5850239" y="1321568"/>
            <a:ext cx="3159707" cy="203754"/>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C19CDCCB-790E-D017-DC68-52469455C4A1}"/>
              </a:ext>
            </a:extLst>
          </p:cNvPr>
          <p:cNvSpPr/>
          <p:nvPr/>
        </p:nvSpPr>
        <p:spPr>
          <a:xfrm>
            <a:off x="5850240" y="1488574"/>
            <a:ext cx="3159707" cy="203754"/>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1" name="Picture 10" descr="A baseball player giving a thumbs up&#10;&#10;Description automatically generated">
            <a:extLst>
              <a:ext uri="{FF2B5EF4-FFF2-40B4-BE49-F238E27FC236}">
                <a16:creationId xmlns:a16="http://schemas.microsoft.com/office/drawing/2014/main" id="{6AAD6508-C99A-5E46-DEEB-1CB4832CF2C8}"/>
              </a:ext>
            </a:extLst>
          </p:cNvPr>
          <p:cNvPicPr>
            <a:picLocks noChangeAspect="1"/>
          </p:cNvPicPr>
          <p:nvPr/>
        </p:nvPicPr>
        <p:blipFill>
          <a:blip r:embed="rId7"/>
          <a:stretch>
            <a:fillRect/>
          </a:stretch>
        </p:blipFill>
        <p:spPr>
          <a:xfrm>
            <a:off x="7669464" y="2047408"/>
            <a:ext cx="3972837" cy="2243379"/>
          </a:xfrm>
          <a:prstGeom prst="rect">
            <a:avLst/>
          </a:prstGeom>
        </p:spPr>
      </p:pic>
      <p:sp>
        <p:nvSpPr>
          <p:cNvPr id="12" name="Rectangle 11">
            <a:extLst>
              <a:ext uri="{FF2B5EF4-FFF2-40B4-BE49-F238E27FC236}">
                <a16:creationId xmlns:a16="http://schemas.microsoft.com/office/drawing/2014/main" id="{46159190-9D92-39CE-755E-03C666471F08}"/>
              </a:ext>
            </a:extLst>
          </p:cNvPr>
          <p:cNvSpPr/>
          <p:nvPr/>
        </p:nvSpPr>
        <p:spPr>
          <a:xfrm>
            <a:off x="5850244" y="4565260"/>
            <a:ext cx="3159707" cy="203754"/>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04326209-8A01-323D-9B2A-DA319C4A35E9}"/>
              </a:ext>
            </a:extLst>
          </p:cNvPr>
          <p:cNvSpPr/>
          <p:nvPr/>
        </p:nvSpPr>
        <p:spPr>
          <a:xfrm>
            <a:off x="6496549" y="3207581"/>
            <a:ext cx="579279" cy="713328"/>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C3A44CC7-BD28-2F4D-D7FA-564C376ACF93}"/>
              </a:ext>
            </a:extLst>
          </p:cNvPr>
          <p:cNvSpPr/>
          <p:nvPr/>
        </p:nvSpPr>
        <p:spPr>
          <a:xfrm>
            <a:off x="5606087" y="3359981"/>
            <a:ext cx="1517616" cy="383793"/>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22" name="Audio 121">
            <a:extLst>
              <a:ext uri="{FF2B5EF4-FFF2-40B4-BE49-F238E27FC236}">
                <a16:creationId xmlns:a16="http://schemas.microsoft.com/office/drawing/2014/main" id="{5F2BAC6D-CEA2-6D37-7388-A9F25633C610}"/>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4020155252"/>
      </p:ext>
    </p:extLst>
  </p:cSld>
  <p:clrMapOvr>
    <a:masterClrMapping/>
  </p:clrMapOvr>
  <mc:AlternateContent xmlns:mc="http://schemas.openxmlformats.org/markup-compatibility/2006" xmlns:p14="http://schemas.microsoft.com/office/powerpoint/2010/main">
    <mc:Choice Requires="p14">
      <p:transition spd="slow" p14:dur="2000" advTm="103596"/>
    </mc:Choice>
    <mc:Fallback xmlns="">
      <p:transition spd="slow" advTm="10359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2"/>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7"/>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1" nodeType="clickEffect">
                                  <p:stCondLst>
                                    <p:cond delay="0"/>
                                  </p:stCondLst>
                                  <p:childTnLst>
                                    <p:set>
                                      <p:cBhvr>
                                        <p:cTn id="30" dur="1" fill="hold">
                                          <p:stCondLst>
                                            <p:cond delay="0"/>
                                          </p:stCondLst>
                                        </p:cTn>
                                        <p:tgtEl>
                                          <p:spTgt spid="8"/>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grpId="1" nodeType="clickEffect">
                                  <p:stCondLst>
                                    <p:cond delay="0"/>
                                  </p:stCondLst>
                                  <p:childTnLst>
                                    <p:set>
                                      <p:cBhvr>
                                        <p:cTn id="38" dur="1" fill="hold">
                                          <p:stCondLst>
                                            <p:cond delay="0"/>
                                          </p:stCondLst>
                                        </p:cTn>
                                        <p:tgtEl>
                                          <p:spTgt spid="9"/>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nodeType="clickEffect">
                                  <p:stCondLst>
                                    <p:cond delay="0"/>
                                  </p:stCondLst>
                                  <p:childTnLst>
                                    <p:set>
                                      <p:cBhvr>
                                        <p:cTn id="46" dur="1" fill="hold">
                                          <p:stCondLst>
                                            <p:cond delay="0"/>
                                          </p:stCondLst>
                                        </p:cTn>
                                        <p:tgtEl>
                                          <p:spTgt spid="11"/>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grpId="1" nodeType="clickEffect">
                                  <p:stCondLst>
                                    <p:cond delay="0"/>
                                  </p:stCondLst>
                                  <p:childTnLst>
                                    <p:set>
                                      <p:cBhvr>
                                        <p:cTn id="54" dur="1" fill="hold">
                                          <p:stCondLst>
                                            <p:cond delay="0"/>
                                          </p:stCondLst>
                                        </p:cTn>
                                        <p:tgtEl>
                                          <p:spTgt spid="12"/>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3"/>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xit" presetSubtype="0" fill="hold" grpId="1" nodeType="clickEffect">
                                  <p:stCondLst>
                                    <p:cond delay="0"/>
                                  </p:stCondLst>
                                  <p:childTnLst>
                                    <p:set>
                                      <p:cBhvr>
                                        <p:cTn id="62" dur="1" fill="hold">
                                          <p:stCondLst>
                                            <p:cond delay="0"/>
                                          </p:stCondLst>
                                        </p:cTn>
                                        <p:tgtEl>
                                          <p:spTgt spid="13"/>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14"/>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xit" presetSubtype="0" fill="hold" grpId="1" nodeType="clickEffect">
                                  <p:stCondLst>
                                    <p:cond delay="0"/>
                                  </p:stCondLst>
                                  <p:childTnLst>
                                    <p:set>
                                      <p:cBhvr>
                                        <p:cTn id="70" dur="1" fill="hold">
                                          <p:stCondLst>
                                            <p:cond delay="0"/>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100000" showWhenStopped="0">
                <p:cTn id="71" fill="hold" display="0">
                  <p:stCondLst>
                    <p:cond delay="indefinite"/>
                  </p:stCondLst>
                  <p:endCondLst>
                    <p:cond evt="onStopAudio" delay="0">
                      <p:tgtEl>
                        <p:sldTgt/>
                      </p:tgtEl>
                    </p:cond>
                  </p:endCondLst>
                </p:cTn>
                <p:tgtEl>
                  <p:spTgt spid="122"/>
                </p:tgtEl>
              </p:cMediaNode>
            </p:audio>
          </p:childTnLst>
        </p:cTn>
      </p:par>
    </p:tnLst>
    <p:bldLst>
      <p:bldP spid="6" grpId="0" animBg="1"/>
      <p:bldP spid="6" grpId="1" animBg="1"/>
      <p:bldP spid="7" grpId="0" animBg="1"/>
      <p:bldP spid="7" grpId="1" animBg="1"/>
      <p:bldP spid="8" grpId="0" animBg="1"/>
      <p:bldP spid="8" grpId="1" animBg="1"/>
      <p:bldP spid="9" grpId="0" animBg="1"/>
      <p:bldP spid="9" grpId="1" animBg="1"/>
      <p:bldP spid="12" grpId="0" animBg="1"/>
      <p:bldP spid="12" grpId="1" animBg="1"/>
      <p:bldP spid="13" grpId="0" animBg="1"/>
      <p:bldP spid="13" grpId="1" animBg="1"/>
      <p:bldP spid="14" grpId="0" animBg="1"/>
      <p:bldP spid="14" grpId="1"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ow to Predict the Digital Future | State of Digital">
            <a:extLst>
              <a:ext uri="{FF2B5EF4-FFF2-40B4-BE49-F238E27FC236}">
                <a16:creationId xmlns:a16="http://schemas.microsoft.com/office/drawing/2014/main" id="{9D418889-A010-19BE-0793-8EEEB5762B5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60538" y="0"/>
            <a:ext cx="8669337"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4" name="Audio 13">
            <a:hlinkClick r:id="" action="ppaction://media"/>
            <a:extLst>
              <a:ext uri="{FF2B5EF4-FFF2-40B4-BE49-F238E27FC236}">
                <a16:creationId xmlns:a16="http://schemas.microsoft.com/office/drawing/2014/main" id="{9BFA9287-956B-6940-E983-0C887965DDE1}"/>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45891" t="-245891" r="-245891" b="-245891"/>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100724988"/>
      </p:ext>
    </p:extLst>
  </p:cSld>
  <p:clrMapOvr>
    <a:masterClrMapping/>
  </p:clrMapOvr>
  <mc:AlternateContent xmlns:mc="http://schemas.openxmlformats.org/markup-compatibility/2006" xmlns:p14="http://schemas.microsoft.com/office/powerpoint/2010/main">
    <mc:Choice Requires="p14">
      <p:transition spd="slow" p14:dur="2000" advTm="9166"/>
    </mc:Choice>
    <mc:Fallback xmlns="">
      <p:transition spd="slow" advTm="91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401834-20FF-1CE4-4F4D-2068ABB24F50}"/>
              </a:ext>
            </a:extLst>
          </p:cNvPr>
          <p:cNvSpPr>
            <a:spLocks noGrp="1"/>
          </p:cNvSpPr>
          <p:nvPr>
            <p:ph type="title"/>
          </p:nvPr>
        </p:nvSpPr>
        <p:spPr>
          <a:xfrm>
            <a:off x="838200" y="365126"/>
            <a:ext cx="10515600" cy="764710"/>
          </a:xfrm>
        </p:spPr>
        <p:txBody>
          <a:bodyPr/>
          <a:lstStyle/>
          <a:p>
            <a:r>
              <a:rPr lang="en-US" dirty="0">
                <a:latin typeface="Georgia" panose="02040502050405020303" pitchFamily="18" charset="0"/>
              </a:rPr>
              <a:t>Summary</a:t>
            </a:r>
          </a:p>
        </p:txBody>
      </p:sp>
      <p:sp>
        <p:nvSpPr>
          <p:cNvPr id="4" name="TextBox 3">
            <a:extLst>
              <a:ext uri="{FF2B5EF4-FFF2-40B4-BE49-F238E27FC236}">
                <a16:creationId xmlns:a16="http://schemas.microsoft.com/office/drawing/2014/main" id="{79A43912-2C8D-5683-937C-CF40E17090A2}"/>
              </a:ext>
            </a:extLst>
          </p:cNvPr>
          <p:cNvSpPr txBox="1"/>
          <p:nvPr/>
        </p:nvSpPr>
        <p:spPr>
          <a:xfrm>
            <a:off x="869319" y="1206435"/>
            <a:ext cx="10484481" cy="3508653"/>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18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The moving averages of the opening, high, low, and closing prices do not predict well the opening price of the stock the following week</a:t>
            </a:r>
          </a:p>
          <a:p>
            <a:pPr marL="285750" marR="0" lvl="0" indent="-285750" algn="l" defTabSz="914400" rtl="0" eaLnBrk="1" fontAlgn="auto" latinLnBrk="0" hangingPunct="1">
              <a:lnSpc>
                <a:spcPct val="100000"/>
              </a:lnSpc>
              <a:spcBef>
                <a:spcPts val="0"/>
              </a:spcBef>
              <a:spcAft>
                <a:spcPts val="18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Factors other than the four prices may influence stock prices over the weekend (such as Asian markets and banks)</a:t>
            </a:r>
          </a:p>
          <a:p>
            <a:pPr marL="285750" marR="0" lvl="0" indent="-285750" algn="l" defTabSz="914400" rtl="0" eaLnBrk="1" fontAlgn="auto" latinLnBrk="0" hangingPunct="1">
              <a:lnSpc>
                <a:spcPct val="100000"/>
              </a:lnSpc>
              <a:spcBef>
                <a:spcPts val="0"/>
              </a:spcBef>
              <a:spcAft>
                <a:spcPts val="18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Adjusting the number of periods in the moving average might better capture trends</a:t>
            </a:r>
          </a:p>
          <a:p>
            <a:pPr marL="285750" marR="0" lvl="0" indent="-285750" algn="l" defTabSz="914400" rtl="0" eaLnBrk="1" fontAlgn="auto" latinLnBrk="0" hangingPunct="1">
              <a:lnSpc>
                <a:spcPct val="100000"/>
              </a:lnSpc>
              <a:spcBef>
                <a:spcPts val="0"/>
              </a:spcBef>
              <a:spcAft>
                <a:spcPts val="18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The weak association noted with high and low weekly prices suggests potential for refinement to enhance a possible underlying predictive power.</a:t>
            </a:r>
          </a:p>
          <a:p>
            <a:pPr marL="285750" marR="0" lvl="0" indent="-285750" algn="l" defTabSz="914400" rtl="0" eaLnBrk="1" fontAlgn="auto" latinLnBrk="0" hangingPunct="1">
              <a:lnSpc>
                <a:spcPct val="100000"/>
              </a:lnSpc>
              <a:spcBef>
                <a:spcPts val="0"/>
              </a:spcBef>
              <a:spcAft>
                <a:spcPts val="18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Other features, such as trading volume, % price change, or intraday trading patterns are considerations for future exploration. </a:t>
            </a:r>
          </a:p>
        </p:txBody>
      </p:sp>
      <p:pic>
        <p:nvPicPr>
          <p:cNvPr id="43" name="Audio 42">
            <a:extLst>
              <a:ext uri="{FF2B5EF4-FFF2-40B4-BE49-F238E27FC236}">
                <a16:creationId xmlns:a16="http://schemas.microsoft.com/office/drawing/2014/main" id="{9AA8E348-239A-E9E4-6468-287F2A813B58}"/>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2307679818"/>
      </p:ext>
    </p:extLst>
  </p:cSld>
  <p:clrMapOvr>
    <a:masterClrMapping/>
  </p:clrMapOvr>
  <mc:AlternateContent xmlns:mc="http://schemas.openxmlformats.org/markup-compatibility/2006" xmlns:p14="http://schemas.microsoft.com/office/powerpoint/2010/main">
    <mc:Choice Requires="p14">
      <p:transition spd="slow" p14:dur="2000" advTm="53579"/>
    </mc:Choice>
    <mc:Fallback xmlns="">
      <p:transition spd="slow" advTm="5357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100000" showWhenStopped="0">
                <p:cTn id="27" fill="hold" display="0">
                  <p:stCondLst>
                    <p:cond delay="indefinite"/>
                  </p:stCondLst>
                  <p:endCondLst>
                    <p:cond evt="onStopAudio" delay="0">
                      <p:tgtEl>
                        <p:sldTgt/>
                      </p:tgtEl>
                    </p:cond>
                  </p:endCondLst>
                </p:cTn>
                <p:tgtEl>
                  <p:spTgt spid="43"/>
                </p:tgtEl>
              </p:cMediaNode>
            </p:audio>
          </p:childTnLst>
        </p:cTn>
      </p:par>
    </p:tnLst>
    <p:bldLst>
      <p:bldP spid="4"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t="-21000" b="-2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E8706-C29B-3672-AB19-75E466980A7F}"/>
              </a:ext>
            </a:extLst>
          </p:cNvPr>
          <p:cNvSpPr>
            <a:spLocks noGrp="1"/>
          </p:cNvSpPr>
          <p:nvPr>
            <p:ph type="title"/>
          </p:nvPr>
        </p:nvSpPr>
        <p:spPr>
          <a:xfrm>
            <a:off x="737664" y="727690"/>
            <a:ext cx="10515600" cy="967786"/>
          </a:xfrm>
        </p:spPr>
        <p:txBody>
          <a:bodyPr/>
          <a:lstStyle/>
          <a:p>
            <a:pPr algn="ctr"/>
            <a:r>
              <a:rPr lang="en-US" dirty="0">
                <a:solidFill>
                  <a:srgbClr val="FFFF00"/>
                </a:solidFill>
                <a:latin typeface="Palatino" pitchFamily="2" charset="77"/>
                <a:ea typeface="Palatino" pitchFamily="2" charset="77"/>
              </a:rPr>
              <a:t>Thank you</a:t>
            </a:r>
          </a:p>
        </p:txBody>
      </p:sp>
      <p:pic>
        <p:nvPicPr>
          <p:cNvPr id="5" name="Audio 4">
            <a:extLst>
              <a:ext uri="{FF2B5EF4-FFF2-40B4-BE49-F238E27FC236}">
                <a16:creationId xmlns:a16="http://schemas.microsoft.com/office/drawing/2014/main" id="{21366A0B-F48D-351D-3370-23021C1F607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516133507"/>
      </p:ext>
    </p:extLst>
  </p:cSld>
  <p:clrMapOvr>
    <a:masterClrMapping/>
  </p:clrMapOvr>
  <mc:AlternateContent xmlns:mc="http://schemas.openxmlformats.org/markup-compatibility/2006" xmlns:p14="http://schemas.microsoft.com/office/powerpoint/2010/main">
    <mc:Choice Requires="p14">
      <p:transition spd="slow" p14:dur="2000" advTm="5834"/>
    </mc:Choice>
    <mc:Fallback xmlns="">
      <p:transition spd="slow" advTm="583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10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Title 1">
            <a:extLst>
              <a:ext uri="{FF2B5EF4-FFF2-40B4-BE49-F238E27FC236}">
                <a16:creationId xmlns:a16="http://schemas.microsoft.com/office/drawing/2014/main" id="{130DBFD0-4ECD-8AD9-F257-A6EECCDA7070}"/>
              </a:ext>
            </a:extLst>
          </p:cNvPr>
          <p:cNvSpPr>
            <a:spLocks noGrp="1"/>
          </p:cNvSpPr>
          <p:nvPr>
            <p:ph type="title"/>
          </p:nvPr>
        </p:nvSpPr>
        <p:spPr/>
        <p:txBody>
          <a:bodyPr/>
          <a:lstStyle/>
          <a:p>
            <a:r>
              <a:rPr lang="en-US" altLang="en-US" dirty="0"/>
              <a:t>Acknowledgements</a:t>
            </a:r>
          </a:p>
        </p:txBody>
      </p:sp>
      <p:sp>
        <p:nvSpPr>
          <p:cNvPr id="3" name="Text Placeholder 2">
            <a:extLst>
              <a:ext uri="{FF2B5EF4-FFF2-40B4-BE49-F238E27FC236}">
                <a16:creationId xmlns:a16="http://schemas.microsoft.com/office/drawing/2014/main" id="{CF8B92E3-F295-95EF-2942-2E878CD6CEAC}"/>
              </a:ext>
            </a:extLst>
          </p:cNvPr>
          <p:cNvSpPr>
            <a:spLocks noGrp="1"/>
          </p:cNvSpPr>
          <p:nvPr>
            <p:ph type="body" sz="quarter" idx="10"/>
          </p:nvPr>
        </p:nvSpPr>
        <p:spPr>
          <a:xfrm>
            <a:off x="914400" y="1947863"/>
            <a:ext cx="9067801" cy="3776662"/>
          </a:xfrm>
        </p:spPr>
        <p:txBody>
          <a:bodyPr rtlCol="0">
            <a:noAutofit/>
          </a:bodyPr>
          <a:lstStyle/>
          <a:p>
            <a:pPr lvl="1">
              <a:buFont typeface="Arial" charset="0"/>
              <a:buChar char="•"/>
              <a:defRPr/>
            </a:pPr>
            <a:r>
              <a:rPr lang="en-US" sz="2000" dirty="0">
                <a:ea typeface="ＭＳ Ｐゴシック" charset="0"/>
              </a:rPr>
              <a:t>University of San Diego </a:t>
            </a:r>
          </a:p>
          <a:p>
            <a:pPr lvl="1">
              <a:buFont typeface="Arial" charset="0"/>
              <a:buChar char="•"/>
              <a:defRPr/>
            </a:pPr>
            <a:r>
              <a:rPr lang="en-US" sz="2000" dirty="0">
                <a:ea typeface="ＭＳ Ｐゴシック" charset="0"/>
              </a:rPr>
              <a:t>The </a:t>
            </a:r>
            <a:r>
              <a:rPr lang="en-US" sz="2000" dirty="0" err="1">
                <a:ea typeface="ＭＳ Ｐゴシック" charset="0"/>
              </a:rPr>
              <a:t>Shiley</a:t>
            </a:r>
            <a:r>
              <a:rPr lang="en-US" sz="2000" dirty="0">
                <a:ea typeface="ＭＳ Ｐゴシック" charset="0"/>
              </a:rPr>
              <a:t>-Marcos School of Engineering</a:t>
            </a:r>
          </a:p>
          <a:p>
            <a:pPr lvl="1">
              <a:buFont typeface="Arial" charset="0"/>
              <a:buChar char="•"/>
              <a:defRPr/>
            </a:pPr>
            <a:r>
              <a:rPr lang="en-US" sz="2000" dirty="0">
                <a:ea typeface="ＭＳ Ｐゴシック" charset="0"/>
              </a:rPr>
              <a:t>Dr. Ebrahim </a:t>
            </a:r>
            <a:r>
              <a:rPr lang="en-US" sz="2000" dirty="0" err="1">
                <a:ea typeface="ＭＳ Ｐゴシック" charset="0"/>
              </a:rPr>
              <a:t>Tarshizi</a:t>
            </a:r>
            <a:r>
              <a:rPr lang="en-US" sz="2000" dirty="0">
                <a:ea typeface="ＭＳ Ｐゴシック" charset="0"/>
              </a:rPr>
              <a:t> and his staff</a:t>
            </a:r>
          </a:p>
          <a:p>
            <a:pPr lvl="1">
              <a:buFont typeface="Arial" charset="0"/>
              <a:buChar char="•"/>
              <a:defRPr/>
            </a:pPr>
            <a:r>
              <a:rPr lang="en-US" sz="2000" dirty="0">
                <a:ea typeface="ＭＳ Ｐゴシック" charset="0"/>
              </a:rPr>
              <a:t>Dallin Munger – our lecturer</a:t>
            </a:r>
          </a:p>
          <a:p>
            <a:pPr lvl="1">
              <a:buFont typeface="Arial" charset="0"/>
              <a:buChar char="•"/>
              <a:defRPr/>
            </a:pPr>
            <a:r>
              <a:rPr lang="en-US" sz="2000" dirty="0">
                <a:ea typeface="ＭＳ Ｐゴシック" charset="0"/>
              </a:rPr>
              <a:t>The team members who contributed to this paper and presentation</a:t>
            </a:r>
          </a:p>
          <a:p>
            <a:pPr lvl="2">
              <a:buFont typeface="Arial" charset="0"/>
              <a:buChar char="•"/>
              <a:defRPr/>
            </a:pPr>
            <a:r>
              <a:rPr lang="en-US" sz="2000" dirty="0">
                <a:ea typeface="ＭＳ Ｐゴシック" charset="0"/>
              </a:rPr>
              <a:t>Daniel Ackermann</a:t>
            </a:r>
          </a:p>
          <a:p>
            <a:pPr lvl="2">
              <a:buFont typeface="Arial" charset="0"/>
              <a:buChar char="•"/>
              <a:defRPr/>
            </a:pPr>
            <a:r>
              <a:rPr lang="en-US" sz="2000" dirty="0">
                <a:ea typeface="ＭＳ Ｐゴシック" charset="0"/>
              </a:rPr>
              <a:t>Gary Takahashi</a:t>
            </a:r>
          </a:p>
          <a:p>
            <a:pPr lvl="2">
              <a:buFont typeface="Arial" charset="0"/>
              <a:buChar char="•"/>
              <a:defRPr/>
            </a:pPr>
            <a:r>
              <a:rPr lang="en-US" sz="2000" dirty="0">
                <a:ea typeface="ＭＳ Ｐゴシック" charset="0"/>
              </a:rPr>
              <a:t>Akram Mahmoud</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For Centuries, People Have Searched For Answers In The Bottom Of A Tea Cup  : The Salt : NPR">
            <a:extLst>
              <a:ext uri="{FF2B5EF4-FFF2-40B4-BE49-F238E27FC236}">
                <a16:creationId xmlns:a16="http://schemas.microsoft.com/office/drawing/2014/main" id="{EB6A1D30-7380-CFF0-3D6F-5D2D94D4296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73200" y="0"/>
            <a:ext cx="92456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4" name="Audio 3">
            <a:hlinkClick r:id="" action="ppaction://media"/>
            <a:extLst>
              <a:ext uri="{FF2B5EF4-FFF2-40B4-BE49-F238E27FC236}">
                <a16:creationId xmlns:a16="http://schemas.microsoft.com/office/drawing/2014/main" id="{EBA493FB-6E7E-A462-1616-D1796C98E826}"/>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45891" t="-245891" r="-245891" b="-245891"/>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517955745"/>
      </p:ext>
    </p:extLst>
  </p:cSld>
  <p:clrMapOvr>
    <a:masterClrMapping/>
  </p:clrMapOvr>
  <mc:AlternateContent xmlns:mc="http://schemas.openxmlformats.org/markup-compatibility/2006" xmlns:p14="http://schemas.microsoft.com/office/powerpoint/2010/main">
    <mc:Choice Requires="p14">
      <p:transition spd="slow" p14:dur="2000" advTm="6273"/>
    </mc:Choice>
    <mc:Fallback xmlns="">
      <p:transition spd="slow" advTm="627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4" descr="You Can't Change My Mind: Astrology is Worse Than Nonsense - Popdust">
            <a:extLst>
              <a:ext uri="{FF2B5EF4-FFF2-40B4-BE49-F238E27FC236}">
                <a16:creationId xmlns:a16="http://schemas.microsoft.com/office/drawing/2014/main" id="{7D6DC4BE-CA5B-DC04-C502-0EADB47DBF84}"/>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79E44C05-36C5-6485-D45D-4ECDBC9ECB22}"/>
              </a:ext>
            </a:extLst>
          </p:cNvPr>
          <p:cNvPicPr>
            <a:picLocks noChangeAspect="1"/>
          </p:cNvPicPr>
          <p:nvPr/>
        </p:nvPicPr>
        <p:blipFill>
          <a:blip r:embed="rId5"/>
          <a:stretch>
            <a:fillRect/>
          </a:stretch>
        </p:blipFill>
        <p:spPr>
          <a:xfrm>
            <a:off x="118534" y="0"/>
            <a:ext cx="12073466" cy="6858000"/>
          </a:xfrm>
          <a:prstGeom prst="rect">
            <a:avLst/>
          </a:prstGeom>
        </p:spPr>
      </p:pic>
      <p:pic>
        <p:nvPicPr>
          <p:cNvPr id="5" name="Audio 4">
            <a:hlinkClick r:id="" action="ppaction://media"/>
            <a:extLst>
              <a:ext uri="{FF2B5EF4-FFF2-40B4-BE49-F238E27FC236}">
                <a16:creationId xmlns:a16="http://schemas.microsoft.com/office/drawing/2014/main" id="{3B8FB3E1-77C7-5ABB-3172-D086940948E0}"/>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45891" t="-245891" r="-245891" b="-245891"/>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477303264"/>
      </p:ext>
    </p:extLst>
  </p:cSld>
  <p:clrMapOvr>
    <a:masterClrMapping/>
  </p:clrMapOvr>
  <mc:AlternateContent xmlns:mc="http://schemas.openxmlformats.org/markup-compatibility/2006">
    <mc:Choice xmlns:p14="http://schemas.microsoft.com/office/powerpoint/2010/main" Requires="p14">
      <p:transition spd="slow" p14:dur="2000" advTm="7457"/>
    </mc:Choice>
    <mc:Fallback>
      <p:transition spd="slow" advTm="745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E17BC15-9487-CC1F-C9D8-6F309F44FABA}"/>
              </a:ext>
            </a:extLst>
          </p:cNvPr>
          <p:cNvPicPr>
            <a:picLocks noChangeAspect="1"/>
          </p:cNvPicPr>
          <p:nvPr/>
        </p:nvPicPr>
        <p:blipFill>
          <a:blip r:embed="rId5"/>
          <a:stretch>
            <a:fillRect/>
          </a:stretch>
        </p:blipFill>
        <p:spPr>
          <a:xfrm>
            <a:off x="952500" y="123825"/>
            <a:ext cx="10287000" cy="6610350"/>
          </a:xfrm>
          <a:prstGeom prst="rect">
            <a:avLst/>
          </a:prstGeom>
        </p:spPr>
      </p:pic>
      <p:pic>
        <p:nvPicPr>
          <p:cNvPr id="6" name="Audio 5">
            <a:hlinkClick r:id="" action="ppaction://media"/>
            <a:extLst>
              <a:ext uri="{FF2B5EF4-FFF2-40B4-BE49-F238E27FC236}">
                <a16:creationId xmlns:a16="http://schemas.microsoft.com/office/drawing/2014/main" id="{F2298635-FABC-1160-A968-504A07DF76CE}"/>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45891" t="-245891" r="-245891" b="-245891"/>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644004258"/>
      </p:ext>
    </p:extLst>
  </p:cSld>
  <p:clrMapOvr>
    <a:masterClrMapping/>
  </p:clrMapOvr>
  <mc:AlternateContent xmlns:mc="http://schemas.openxmlformats.org/markup-compatibility/2006">
    <mc:Choice xmlns:p14="http://schemas.microsoft.com/office/powerpoint/2010/main" Requires="p14">
      <p:transition spd="slow" p14:dur="2000" advTm="31233"/>
    </mc:Choice>
    <mc:Fallback>
      <p:transition spd="slow" advTm="3123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Dividends of the Dow - What Dow 30 Stocks Pay a Dividend? -  DividendInvestor.com">
            <a:extLst>
              <a:ext uri="{FF2B5EF4-FFF2-40B4-BE49-F238E27FC236}">
                <a16:creationId xmlns:a16="http://schemas.microsoft.com/office/drawing/2014/main" id="{4D94CE7E-CE2B-9AB7-E2CA-9CDD0FFA2E5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2" name="Audio 11">
            <a:hlinkClick r:id="" action="ppaction://media"/>
            <a:extLst>
              <a:ext uri="{FF2B5EF4-FFF2-40B4-BE49-F238E27FC236}">
                <a16:creationId xmlns:a16="http://schemas.microsoft.com/office/drawing/2014/main" id="{6F795FBF-125F-D43E-7AC8-D33F16A28CEE}"/>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45891" t="-245891" r="-245891" b="-245891"/>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169894905"/>
      </p:ext>
    </p:extLst>
  </p:cSld>
  <p:clrMapOvr>
    <a:masterClrMapping/>
  </p:clrMapOvr>
  <mc:AlternateContent xmlns:mc="http://schemas.openxmlformats.org/markup-compatibility/2006" xmlns:p14="http://schemas.microsoft.com/office/powerpoint/2010/main">
    <mc:Choice Requires="p14">
      <p:transition spd="slow" p14:dur="2000" advTm="34140"/>
    </mc:Choice>
    <mc:Fallback xmlns="">
      <p:transition spd="slow" advTm="341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0">
          <a:blip r:embed="rId5"/>
          <a:srcRect/>
          <a:stretch>
            <a:fillRect/>
          </a:stretch>
        </a:blipFill>
        <a:effectLst/>
      </p:bgPr>
    </p:bg>
    <p:spTree>
      <p:nvGrpSpPr>
        <p:cNvPr id="1" name=""/>
        <p:cNvGrpSpPr/>
        <p:nvPr/>
      </p:nvGrpSpPr>
      <p:grpSpPr>
        <a:xfrm>
          <a:off x="0" y="0"/>
          <a:ext cx="0" cy="0"/>
          <a:chOff x="0" y="0"/>
          <a:chExt cx="0" cy="0"/>
        </a:xfrm>
      </p:grpSpPr>
      <p:sp>
        <p:nvSpPr>
          <p:cNvPr id="3074" name="Title 1">
            <a:extLst>
              <a:ext uri="{FF2B5EF4-FFF2-40B4-BE49-F238E27FC236}">
                <a16:creationId xmlns:a16="http://schemas.microsoft.com/office/drawing/2014/main" id="{A0D64500-C5C6-FA5F-6E7E-12AC8F9BC200}"/>
              </a:ext>
            </a:extLst>
          </p:cNvPr>
          <p:cNvSpPr>
            <a:spLocks noGrp="1" noChangeArrowheads="1"/>
          </p:cNvSpPr>
          <p:nvPr>
            <p:ph type="ctrTitle"/>
          </p:nvPr>
        </p:nvSpPr>
        <p:spPr>
          <a:xfrm>
            <a:off x="1524000" y="1122363"/>
            <a:ext cx="9144000" cy="2117725"/>
          </a:xfrm>
        </p:spPr>
        <p:txBody>
          <a:bodyPr/>
          <a:lstStyle/>
          <a:p>
            <a:r>
              <a:rPr lang="en-US" altLang="en-US">
                <a:solidFill>
                  <a:srgbClr val="FFFF00"/>
                </a:solidFill>
                <a:latin typeface="Georgia" panose="02040502050405020303" pitchFamily="18" charset="0"/>
              </a:rPr>
              <a:t>Methodology</a:t>
            </a:r>
          </a:p>
        </p:txBody>
      </p:sp>
      <p:sp>
        <p:nvSpPr>
          <p:cNvPr id="3075" name="Subtitle 2">
            <a:extLst>
              <a:ext uri="{FF2B5EF4-FFF2-40B4-BE49-F238E27FC236}">
                <a16:creationId xmlns:a16="http://schemas.microsoft.com/office/drawing/2014/main" id="{1561C738-7D47-6FD1-3474-2AB11D36A429}"/>
              </a:ext>
            </a:extLst>
          </p:cNvPr>
          <p:cNvSpPr>
            <a:spLocks noGrp="1" noChangeArrowheads="1"/>
          </p:cNvSpPr>
          <p:nvPr>
            <p:ph type="subTitle" idx="1"/>
          </p:nvPr>
        </p:nvSpPr>
        <p:spPr>
          <a:xfrm>
            <a:off x="1524000" y="3933825"/>
            <a:ext cx="9144000" cy="1323975"/>
          </a:xfrm>
        </p:spPr>
        <p:txBody>
          <a:bodyPr/>
          <a:lstStyle/>
          <a:p>
            <a:r>
              <a:rPr lang="en-US" altLang="en-US">
                <a:solidFill>
                  <a:srgbClr val="FFFF00"/>
                </a:solidFill>
                <a:latin typeface="Georgia" panose="02040502050405020303" pitchFamily="18" charset="0"/>
              </a:rPr>
              <a:t>What we did to analyze the data</a:t>
            </a:r>
          </a:p>
        </p:txBody>
      </p:sp>
      <p:pic>
        <p:nvPicPr>
          <p:cNvPr id="51" name="Audio 50">
            <a:hlinkClick r:id="" action="ppaction://media"/>
            <a:extLst>
              <a:ext uri="{FF2B5EF4-FFF2-40B4-BE49-F238E27FC236}">
                <a16:creationId xmlns:a16="http://schemas.microsoft.com/office/drawing/2014/main" id="{2E443264-E6C2-CF06-DA29-BF41C273C154}"/>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1627556" y="6293556"/>
            <a:ext cx="482148" cy="482148"/>
          </a:xfrm>
          <a:prstGeom prst="ellipse">
            <a:avLst/>
          </a:prstGeom>
        </p:spPr>
      </p:pic>
    </p:spTree>
  </p:cSld>
  <p:clrMapOvr>
    <a:masterClrMapping/>
  </p:clrMapOvr>
  <p:transition spd="slow" advTm="40082"/>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100000" showWhenStopped="0">
                <p:cTn id="7" fill="hold" display="0">
                  <p:stCondLst>
                    <p:cond delay="indefinite"/>
                  </p:stCondLst>
                  <p:endCondLst>
                    <p:cond evt="onStopAudio" delay="0">
                      <p:tgtEl>
                        <p:sldTgt/>
                      </p:tgtEl>
                    </p:cond>
                  </p:endCondLst>
                </p:cTn>
                <p:tgtEl>
                  <p:spTgt spid="51"/>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4" descr="Stock market power returns on strong earnings reports">
            <a:extLst>
              <a:ext uri="{FF2B5EF4-FFF2-40B4-BE49-F238E27FC236}">
                <a16:creationId xmlns:a16="http://schemas.microsoft.com/office/drawing/2014/main" id="{8FE2933F-E8F9-0CA5-C838-DFB9241F536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14288"/>
            <a:ext cx="12174538" cy="684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3" name="Content Placeholder 4" descr="A picture containing text, book, screenshot, menu&#10;&#10;Description automatically generated">
            <a:extLst>
              <a:ext uri="{FF2B5EF4-FFF2-40B4-BE49-F238E27FC236}">
                <a16:creationId xmlns:a16="http://schemas.microsoft.com/office/drawing/2014/main" id="{AB0F7910-BF75-7DA5-B209-FE11C1A1A4B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62138" y="1385888"/>
            <a:ext cx="8450262" cy="4100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4" name="Picture 4">
            <a:extLst>
              <a:ext uri="{FF2B5EF4-FFF2-40B4-BE49-F238E27FC236}">
                <a16:creationId xmlns:a16="http://schemas.microsoft.com/office/drawing/2014/main" id="{E25C6FC4-60B3-FB4F-F241-D177ECE8EB8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25600" y="614363"/>
            <a:ext cx="8924925" cy="77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Audio 36">
            <a:hlinkClick r:id="" action="ppaction://media"/>
            <a:extLst>
              <a:ext uri="{FF2B5EF4-FFF2-40B4-BE49-F238E27FC236}">
                <a16:creationId xmlns:a16="http://schemas.microsoft.com/office/drawing/2014/main" id="{4FE34607-3A4F-1123-DAEE-0FD13359FA32}"/>
              </a:ext>
            </a:extLst>
          </p:cNvPr>
          <p:cNvPicPr>
            <a:picLocks noChangeAspect="1"/>
          </p:cNvPicPr>
          <p:nvPr>
            <a:audioFile r:link="rId2"/>
            <p:extLst>
              <p:ext uri="{DAA4B4D4-6D71-4841-9C94-3DE7FCFB9230}">
                <p14:media xmlns:p14="http://schemas.microsoft.com/office/powerpoint/2010/main" r:embed="rId1"/>
              </p:ext>
            </p:extLst>
          </p:nvPr>
        </p:nvPicPr>
        <p:blipFill>
          <a:blip r:embed="rId8"/>
          <a:srcRect l="-118750" t="-118750" r="-118750" b="-118750"/>
          <a:stretch>
            <a:fillRect/>
          </a:stretch>
        </p:blipFill>
        <p:spPr>
          <a:xfrm>
            <a:off x="11802532" y="6468532"/>
            <a:ext cx="307171" cy="307171"/>
          </a:xfrm>
          <a:prstGeom prst="ellipse">
            <a:avLst/>
          </a:prstGeom>
        </p:spPr>
      </p:pic>
    </p:spTree>
  </p:cSld>
  <p:clrMapOvr>
    <a:masterClrMapping/>
  </p:clrMapOvr>
  <p:transition spd="slow" advTm="39858"/>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100000" showWhenStopped="0">
                <p:cTn id="7" fill="hold" display="0">
                  <p:stCondLst>
                    <p:cond delay="indefinite"/>
                  </p:stCondLst>
                  <p:endCondLst>
                    <p:cond evt="onStopAudio" delay="0">
                      <p:tgtEl>
                        <p:sldTgt/>
                      </p:tgtEl>
                    </p:cond>
                  </p:endCondLst>
                </p:cTn>
                <p:tgtEl>
                  <p:spTgt spid="37"/>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a:extLst>
              <a:ext uri="{FF2B5EF4-FFF2-40B4-BE49-F238E27FC236}">
                <a16:creationId xmlns:a16="http://schemas.microsoft.com/office/drawing/2014/main" id="{823830B9-6EE7-6F87-AAF9-13566D8494A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84650" y="0"/>
            <a:ext cx="38227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 name="Audio 40">
            <a:hlinkClick r:id="" action="ppaction://media"/>
            <a:extLst>
              <a:ext uri="{FF2B5EF4-FFF2-40B4-BE49-F238E27FC236}">
                <a16:creationId xmlns:a16="http://schemas.microsoft.com/office/drawing/2014/main" id="{B5A9C578-D649-4AEC-E6DB-BD55814CBFEB}"/>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1819466" y="6485466"/>
            <a:ext cx="290237" cy="290237"/>
          </a:xfrm>
          <a:prstGeom prst="ellipse">
            <a:avLst/>
          </a:prstGeom>
        </p:spPr>
      </p:pic>
    </p:spTree>
  </p:cSld>
  <p:clrMapOvr>
    <a:masterClrMapping/>
  </p:clrMapOvr>
  <p:transition spd="slow" advTm="10412"/>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100000" showWhenStopped="0">
                <p:cTn id="7" fill="hold" display="0">
                  <p:stCondLst>
                    <p:cond delay="indefinite"/>
                  </p:stCondLst>
                  <p:endCondLst>
                    <p:cond evt="onStopAudio" delay="0">
                      <p:tgtEl>
                        <p:sldTgt/>
                      </p:tgtEl>
                    </p:cond>
                  </p:endCondLst>
                </p:cTn>
                <p:tgtEl>
                  <p:spTgt spid="41"/>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9.3"/>
</p:tagLst>
</file>

<file path=ppt/tags/tag2.xml><?xml version="1.0" encoding="utf-8"?>
<p:tagLst xmlns:a="http://schemas.openxmlformats.org/drawingml/2006/main" xmlns:r="http://schemas.openxmlformats.org/officeDocument/2006/relationships" xmlns:p="http://schemas.openxmlformats.org/presentationml/2006/main">
  <p:tag name="TIMING" val="|2.7|10.7|0.2|13|0.3|22.6|0.5|11.2|0.3|2.4|0.2|10.6|0.3|14.2|0.2"/>
</p:tagLst>
</file>

<file path=ppt/tags/tag3.xml><?xml version="1.0" encoding="utf-8"?>
<p:tagLst xmlns:a="http://schemas.openxmlformats.org/drawingml/2006/main" xmlns:r="http://schemas.openxmlformats.org/officeDocument/2006/relationships" xmlns:p="http://schemas.openxmlformats.org/presentationml/2006/main">
  <p:tag name="TIMING" val="|1.7|13.5|9.6|9|12.4"/>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Default Theme">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Arial" charset="0"/>
            <a:ea typeface="ＭＳ Ｐゴシック" charset="0"/>
            <a:cs typeface="ＭＳ Ｐゴシック"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Arial" charset="0"/>
            <a:ea typeface="ＭＳ Ｐゴシック" charset="0"/>
            <a:cs typeface="ＭＳ Ｐゴシック"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640</TotalTime>
  <Words>2266</Words>
  <Application>Microsoft Office PowerPoint</Application>
  <PresentationFormat>Widescreen</PresentationFormat>
  <Paragraphs>177</Paragraphs>
  <Slides>22</Slides>
  <Notes>22</Notes>
  <HiddenSlides>0</HiddenSlides>
  <MMClips>21</MMClips>
  <ScaleCrop>false</ScaleCrop>
  <HeadingPairs>
    <vt:vector size="6" baseType="variant">
      <vt:variant>
        <vt:lpstr>Fonts Used</vt:lpstr>
      </vt:variant>
      <vt:variant>
        <vt:i4>10</vt:i4>
      </vt:variant>
      <vt:variant>
        <vt:lpstr>Theme</vt:lpstr>
      </vt:variant>
      <vt:variant>
        <vt:i4>3</vt:i4>
      </vt:variant>
      <vt:variant>
        <vt:lpstr>Slide Titles</vt:lpstr>
      </vt:variant>
      <vt:variant>
        <vt:i4>22</vt:i4>
      </vt:variant>
    </vt:vector>
  </HeadingPairs>
  <TitlesOfParts>
    <vt:vector size="35" baseType="lpstr">
      <vt:lpstr>Arial</vt:lpstr>
      <vt:lpstr>Calibri</vt:lpstr>
      <vt:lpstr>Calibri Light</vt:lpstr>
      <vt:lpstr>Cambria</vt:lpstr>
      <vt:lpstr>Georgia</vt:lpstr>
      <vt:lpstr>Lucida Grande</vt:lpstr>
      <vt:lpstr>Palatino</vt:lpstr>
      <vt:lpstr>Slack-Lato</vt:lpstr>
      <vt:lpstr>Söhne</vt:lpstr>
      <vt:lpstr>Times New Roman</vt:lpstr>
      <vt:lpstr>Office Theme</vt:lpstr>
      <vt:lpstr>Default Theme</vt:lpstr>
      <vt:lpstr>1_Office Theme</vt:lpstr>
      <vt:lpstr>PowerPoint Presentation</vt:lpstr>
      <vt:lpstr>PowerPoint Presentation</vt:lpstr>
      <vt:lpstr>PowerPoint Presentation</vt:lpstr>
      <vt:lpstr>PowerPoint Presentation</vt:lpstr>
      <vt:lpstr>PowerPoint Presentation</vt:lpstr>
      <vt:lpstr>PowerPoint Presentation</vt:lpstr>
      <vt:lpstr>Methodology</vt:lpstr>
      <vt:lpstr>PowerPoint Presentation</vt:lpstr>
      <vt:lpstr>PowerPoint Presentation</vt:lpstr>
      <vt:lpstr>PowerPoint Presentation</vt:lpstr>
      <vt:lpstr>PowerPoint Presentation</vt:lpstr>
      <vt:lpstr>PowerPoint Presentation</vt:lpstr>
      <vt:lpstr>PowerPoint Presentation</vt:lpstr>
      <vt:lpstr>Interpretation of the  Results</vt:lpstr>
      <vt:lpstr>PowerPoint Presentation</vt:lpstr>
      <vt:lpstr>PowerPoint Presentation</vt:lpstr>
      <vt:lpstr>PowerPoint Presentation</vt:lpstr>
      <vt:lpstr>PowerPoint Presentation</vt:lpstr>
      <vt:lpstr>PowerPoint Presentation</vt:lpstr>
      <vt:lpstr>Summary</vt:lpstr>
      <vt:lpstr>Thank you</vt:lpstr>
      <vt:lpstr>Acknowledgements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Methods &amp; Results</dc:title>
  <dc:creator>Gary Takahashi</dc:creator>
  <cp:lastModifiedBy>Daniel Ackermann</cp:lastModifiedBy>
  <cp:revision>44</cp:revision>
  <dcterms:created xsi:type="dcterms:W3CDTF">2023-06-20T21:12:46Z</dcterms:created>
  <dcterms:modified xsi:type="dcterms:W3CDTF">2023-06-23T23:02:25Z</dcterms:modified>
</cp:coreProperties>
</file>